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8" r:id="rId5"/>
  </p:sldIdLst>
  <p:sldSz cx="6858000" cy="9906000" type="A4"/>
  <p:notesSz cx="7104063"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eter Van Mourik" initials="PVM" lastIdx="3" clrIdx="0">
    <p:extLst>
      <p:ext uri="{19B8F6BF-5375-455C-9EA6-DF929625EA0E}">
        <p15:presenceInfo xmlns:p15="http://schemas.microsoft.com/office/powerpoint/2012/main" userId="S-1-5-21-1982029612-917206853-945835055-35959" providerId="AD"/>
      </p:ext>
    </p:extLst>
  </p:cmAuthor>
  <p:cmAuthor id="2" name="Hilde" initials="H" lastIdx="3" clrIdx="1">
    <p:extLst>
      <p:ext uri="{19B8F6BF-5375-455C-9EA6-DF929625EA0E}">
        <p15:presenceInfo xmlns:p15="http://schemas.microsoft.com/office/powerpoint/2012/main" userId="Hilde" providerId="None"/>
      </p:ext>
    </p:extLst>
  </p:cmAuthor>
  <p:cmAuthor id="3" name="Sophie Osborne" initials="SO" lastIdx="9" clrIdx="2">
    <p:extLst>
      <p:ext uri="{19B8F6BF-5375-455C-9EA6-DF929625EA0E}">
        <p15:presenceInfo xmlns:p15="http://schemas.microsoft.com/office/powerpoint/2012/main" userId="S::sophie.osborne@cf-europe.eu::7e1c5cda-755a-4f3d-bd07-9898bb383484" providerId="AD"/>
      </p:ext>
    </p:extLst>
  </p:cmAuthor>
  <p:cmAuthor id="4" name="Elise" initials="E" lastIdx="1" clrIdx="3">
    <p:extLst>
      <p:ext uri="{19B8F6BF-5375-455C-9EA6-DF929625EA0E}">
        <p15:presenceInfo xmlns:p15="http://schemas.microsoft.com/office/powerpoint/2012/main" userId="S::elise@muco.be::6dcaff44-7e30-408e-a491-e658439783d7" providerId="AD"/>
      </p:ext>
    </p:extLst>
  </p:cmAuthor>
  <p:cmAuthor id="5" name="Elise" initials="E [2]" lastIdx="1" clrIdx="4">
    <p:extLst>
      <p:ext uri="{19B8F6BF-5375-455C-9EA6-DF929625EA0E}">
        <p15:presenceInfo xmlns:p15="http://schemas.microsoft.com/office/powerpoint/2012/main" userId="Elis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7D31"/>
    <a:srgbClr val="4095CC"/>
    <a:srgbClr val="B4C7E7"/>
    <a:srgbClr val="DAE3F3"/>
    <a:srgbClr val="D1DEEF"/>
    <a:srgbClr val="C4D5EB"/>
    <a:srgbClr val="FBDBC1"/>
    <a:srgbClr val="F1862D"/>
    <a:srgbClr val="B43500"/>
    <a:srgbClr val="AF5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865" autoAdjust="0"/>
    <p:restoredTop sz="94937" autoAdjust="0"/>
  </p:normalViewPr>
  <p:slideViewPr>
    <p:cSldViewPr snapToGrid="0">
      <p:cViewPr>
        <p:scale>
          <a:sx n="100" d="100"/>
          <a:sy n="100" d="100"/>
        </p:scale>
        <p:origin x="1240" y="-2740"/>
      </p:cViewPr>
      <p:guideLst/>
    </p:cSldViewPr>
  </p:slideViewPr>
  <p:notesTextViewPr>
    <p:cViewPr>
      <p:scale>
        <a:sx n="3" d="2"/>
        <a:sy n="3" d="2"/>
      </p:scale>
      <p:origin x="0" y="-6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ise" userId="608cb768-f5d3-45ea-b646-f80017cd7a48" providerId="ADAL" clId="{FF475022-7D66-4F2F-AF0F-F4FD645A76A4}"/>
    <pc:docChg chg="modSld modNotesMaster">
      <pc:chgData name="Elise" userId="608cb768-f5d3-45ea-b646-f80017cd7a48" providerId="ADAL" clId="{FF475022-7D66-4F2F-AF0F-F4FD645A76A4}" dt="2021-11-23T17:49:28.401" v="5" actId="14100"/>
      <pc:docMkLst>
        <pc:docMk/>
      </pc:docMkLst>
      <pc:sldChg chg="modSp mod">
        <pc:chgData name="Elise" userId="608cb768-f5d3-45ea-b646-f80017cd7a48" providerId="ADAL" clId="{FF475022-7D66-4F2F-AF0F-F4FD645A76A4}" dt="2021-11-23T17:49:28.401" v="5" actId="14100"/>
        <pc:sldMkLst>
          <pc:docMk/>
          <pc:sldMk cId="1790407484" sldId="258"/>
        </pc:sldMkLst>
        <pc:spChg chg="mod">
          <ac:chgData name="Elise" userId="608cb768-f5d3-45ea-b646-f80017cd7a48" providerId="ADAL" clId="{FF475022-7D66-4F2F-AF0F-F4FD645A76A4}" dt="2021-11-23T16:51:03.715" v="3" actId="20577"/>
          <ac:spMkLst>
            <pc:docMk/>
            <pc:sldMk cId="1790407484" sldId="258"/>
            <ac:spMk id="61" creationId="{FF379BB9-0CC1-4906-A6CE-89974BDE340F}"/>
          </ac:spMkLst>
        </pc:spChg>
        <pc:picChg chg="mod">
          <ac:chgData name="Elise" userId="608cb768-f5d3-45ea-b646-f80017cd7a48" providerId="ADAL" clId="{FF475022-7D66-4F2F-AF0F-F4FD645A76A4}" dt="2021-11-23T17:49:28.401" v="5" actId="14100"/>
          <ac:picMkLst>
            <pc:docMk/>
            <pc:sldMk cId="1790407484" sldId="258"/>
            <ac:picMk id="164" creationId="{00000000-0000-0000-0000-000000000000}"/>
          </ac:picMkLst>
        </pc:picChg>
      </pc:sldChg>
    </pc:docChg>
  </pc:docChgLst>
  <pc:docChgLst>
    <pc:chgData name="Vincent Gulmans" userId="96c74ef2-49c8-490e-8bb5-8d869b409560" providerId="ADAL" clId="{1F82B444-F086-4F85-BCCB-87EFCC1D26DB}"/>
    <pc:docChg chg="undo custSel modSld">
      <pc:chgData name="Vincent Gulmans" userId="96c74ef2-49c8-490e-8bb5-8d869b409560" providerId="ADAL" clId="{1F82B444-F086-4F85-BCCB-87EFCC1D26DB}" dt="2021-12-08T13:22:24.120" v="460" actId="1076"/>
      <pc:docMkLst>
        <pc:docMk/>
      </pc:docMkLst>
      <pc:sldChg chg="modSp mod">
        <pc:chgData name="Vincent Gulmans" userId="96c74ef2-49c8-490e-8bb5-8d869b409560" providerId="ADAL" clId="{1F82B444-F086-4F85-BCCB-87EFCC1D26DB}" dt="2021-12-08T13:22:24.120" v="460" actId="1076"/>
        <pc:sldMkLst>
          <pc:docMk/>
          <pc:sldMk cId="1790407484" sldId="258"/>
        </pc:sldMkLst>
        <pc:spChg chg="mod">
          <ac:chgData name="Vincent Gulmans" userId="96c74ef2-49c8-490e-8bb5-8d869b409560" providerId="ADAL" clId="{1F82B444-F086-4F85-BCCB-87EFCC1D26DB}" dt="2021-12-08T13:21:32.443" v="459" actId="20577"/>
          <ac:spMkLst>
            <pc:docMk/>
            <pc:sldMk cId="1790407484" sldId="258"/>
            <ac:spMk id="9" creationId="{00000000-0000-0000-0000-000000000000}"/>
          </ac:spMkLst>
        </pc:spChg>
        <pc:spChg chg="mod">
          <ac:chgData name="Vincent Gulmans" userId="96c74ef2-49c8-490e-8bb5-8d869b409560" providerId="ADAL" clId="{1F82B444-F086-4F85-BCCB-87EFCC1D26DB}" dt="2021-12-08T12:31:06.320" v="7" actId="6549"/>
          <ac:spMkLst>
            <pc:docMk/>
            <pc:sldMk cId="1790407484" sldId="258"/>
            <ac:spMk id="17" creationId="{00000000-0000-0000-0000-000000000000}"/>
          </ac:spMkLst>
        </pc:spChg>
        <pc:spChg chg="mod">
          <ac:chgData name="Vincent Gulmans" userId="96c74ef2-49c8-490e-8bb5-8d869b409560" providerId="ADAL" clId="{1F82B444-F086-4F85-BCCB-87EFCC1D26DB}" dt="2021-12-08T13:20:53.823" v="444" actId="1076"/>
          <ac:spMkLst>
            <pc:docMk/>
            <pc:sldMk cId="1790407484" sldId="258"/>
            <ac:spMk id="21" creationId="{00000000-0000-0000-0000-000000000000}"/>
          </ac:spMkLst>
        </pc:spChg>
        <pc:spChg chg="mod">
          <ac:chgData name="Vincent Gulmans" userId="96c74ef2-49c8-490e-8bb5-8d869b409560" providerId="ADAL" clId="{1F82B444-F086-4F85-BCCB-87EFCC1D26DB}" dt="2021-12-08T13:20:04.190" v="440" actId="1076"/>
          <ac:spMkLst>
            <pc:docMk/>
            <pc:sldMk cId="1790407484" sldId="258"/>
            <ac:spMk id="25" creationId="{4B41E026-DB14-4983-96F0-D1DA157873FA}"/>
          </ac:spMkLst>
        </pc:spChg>
        <pc:spChg chg="mod">
          <ac:chgData name="Vincent Gulmans" userId="96c74ef2-49c8-490e-8bb5-8d869b409560" providerId="ADAL" clId="{1F82B444-F086-4F85-BCCB-87EFCC1D26DB}" dt="2021-12-08T12:38:00.001" v="157" actId="1076"/>
          <ac:spMkLst>
            <pc:docMk/>
            <pc:sldMk cId="1790407484" sldId="258"/>
            <ac:spMk id="26" creationId="{6F2B9DFA-EAF3-49C0-98EA-3CEE5EA2A3DF}"/>
          </ac:spMkLst>
        </pc:spChg>
        <pc:spChg chg="mod">
          <ac:chgData name="Vincent Gulmans" userId="96c74ef2-49c8-490e-8bb5-8d869b409560" providerId="ADAL" clId="{1F82B444-F086-4F85-BCCB-87EFCC1D26DB}" dt="2021-12-08T13:19:35.348" v="438" actId="1076"/>
          <ac:spMkLst>
            <pc:docMk/>
            <pc:sldMk cId="1790407484" sldId="258"/>
            <ac:spMk id="52" creationId="{00000000-0000-0000-0000-000000000000}"/>
          </ac:spMkLst>
        </pc:spChg>
        <pc:spChg chg="mod">
          <ac:chgData name="Vincent Gulmans" userId="96c74ef2-49c8-490e-8bb5-8d869b409560" providerId="ADAL" clId="{1F82B444-F086-4F85-BCCB-87EFCC1D26DB}" dt="2021-12-08T13:16:36.994" v="426" actId="1076"/>
          <ac:spMkLst>
            <pc:docMk/>
            <pc:sldMk cId="1790407484" sldId="258"/>
            <ac:spMk id="57" creationId="{2851D714-A65E-4064-B8F1-ED21B1D90DE3}"/>
          </ac:spMkLst>
        </pc:spChg>
        <pc:spChg chg="mod">
          <ac:chgData name="Vincent Gulmans" userId="96c74ef2-49c8-490e-8bb5-8d869b409560" providerId="ADAL" clId="{1F82B444-F086-4F85-BCCB-87EFCC1D26DB}" dt="2021-12-08T13:16:58.373" v="428" actId="1076"/>
          <ac:spMkLst>
            <pc:docMk/>
            <pc:sldMk cId="1790407484" sldId="258"/>
            <ac:spMk id="58" creationId="{F337A8C2-4BC8-453F-B6CC-A0659D52AF72}"/>
          </ac:spMkLst>
        </pc:spChg>
        <pc:spChg chg="mod">
          <ac:chgData name="Vincent Gulmans" userId="96c74ef2-49c8-490e-8bb5-8d869b409560" providerId="ADAL" clId="{1F82B444-F086-4F85-BCCB-87EFCC1D26DB}" dt="2021-12-08T12:40:49.370" v="243" actId="20577"/>
          <ac:spMkLst>
            <pc:docMk/>
            <pc:sldMk cId="1790407484" sldId="258"/>
            <ac:spMk id="59" creationId="{FC416D13-6340-4A65-9900-3E33E7099033}"/>
          </ac:spMkLst>
        </pc:spChg>
        <pc:spChg chg="mod">
          <ac:chgData name="Vincent Gulmans" userId="96c74ef2-49c8-490e-8bb5-8d869b409560" providerId="ADAL" clId="{1F82B444-F086-4F85-BCCB-87EFCC1D26DB}" dt="2021-12-08T13:17:20.795" v="431" actId="1076"/>
          <ac:spMkLst>
            <pc:docMk/>
            <pc:sldMk cId="1790407484" sldId="258"/>
            <ac:spMk id="60" creationId="{3CFDD8BD-511D-4DDC-B605-F9A93E06633B}"/>
          </ac:spMkLst>
        </pc:spChg>
        <pc:spChg chg="mod">
          <ac:chgData name="Vincent Gulmans" userId="96c74ef2-49c8-490e-8bb5-8d869b409560" providerId="ADAL" clId="{1F82B444-F086-4F85-BCCB-87EFCC1D26DB}" dt="2021-12-08T13:16:29.251" v="425" actId="1076"/>
          <ac:spMkLst>
            <pc:docMk/>
            <pc:sldMk cId="1790407484" sldId="258"/>
            <ac:spMk id="61" creationId="{FF379BB9-0CC1-4906-A6CE-89974BDE340F}"/>
          </ac:spMkLst>
        </pc:spChg>
        <pc:spChg chg="mod">
          <ac:chgData name="Vincent Gulmans" userId="96c74ef2-49c8-490e-8bb5-8d869b409560" providerId="ADAL" clId="{1F82B444-F086-4F85-BCCB-87EFCC1D26DB}" dt="2021-12-08T13:17:27.182" v="432" actId="1076"/>
          <ac:spMkLst>
            <pc:docMk/>
            <pc:sldMk cId="1790407484" sldId="258"/>
            <ac:spMk id="62" creationId="{E9195A46-F8F1-4593-9E70-906342A45692}"/>
          </ac:spMkLst>
        </pc:spChg>
        <pc:spChg chg="mod">
          <ac:chgData name="Vincent Gulmans" userId="96c74ef2-49c8-490e-8bb5-8d869b409560" providerId="ADAL" clId="{1F82B444-F086-4F85-BCCB-87EFCC1D26DB}" dt="2021-12-08T13:22:24.120" v="460" actId="1076"/>
          <ac:spMkLst>
            <pc:docMk/>
            <pc:sldMk cId="1790407484" sldId="258"/>
            <ac:spMk id="65" creationId="{BCFD0061-2A77-4DB5-A1EF-0CF9716EAB20}"/>
          </ac:spMkLst>
        </pc:spChg>
        <pc:spChg chg="mod">
          <ac:chgData name="Vincent Gulmans" userId="96c74ef2-49c8-490e-8bb5-8d869b409560" providerId="ADAL" clId="{1F82B444-F086-4F85-BCCB-87EFCC1D26DB}" dt="2021-12-08T13:17:42.259" v="434" actId="1076"/>
          <ac:spMkLst>
            <pc:docMk/>
            <pc:sldMk cId="1790407484" sldId="258"/>
            <ac:spMk id="66" creationId="{BA0F7212-8D4F-414B-A00F-08D3546C1E63}"/>
          </ac:spMkLst>
        </pc:spChg>
        <pc:picChg chg="mod">
          <ac:chgData name="Vincent Gulmans" userId="96c74ef2-49c8-490e-8bb5-8d869b409560" providerId="ADAL" clId="{1F82B444-F086-4F85-BCCB-87EFCC1D26DB}" dt="2021-12-08T12:34:30.968" v="83" actId="1076"/>
          <ac:picMkLst>
            <pc:docMk/>
            <pc:sldMk cId="1790407484" sldId="258"/>
            <ac:picMk id="14" creationId="{C8060CDF-2131-46B4-8CB6-42452081748B}"/>
          </ac:picMkLst>
        </pc:picChg>
        <pc:picChg chg="mod">
          <ac:chgData name="Vincent Gulmans" userId="96c74ef2-49c8-490e-8bb5-8d869b409560" providerId="ADAL" clId="{1F82B444-F086-4F85-BCCB-87EFCC1D26DB}" dt="2021-12-08T13:20:22.574" v="442" actId="1076"/>
          <ac:picMkLst>
            <pc:docMk/>
            <pc:sldMk cId="1790407484" sldId="258"/>
            <ac:picMk id="45" creationId="{00000000-0000-0000-0000-000000000000}"/>
          </ac:picMkLst>
        </pc:picChg>
        <pc:picChg chg="mod">
          <ac:chgData name="Vincent Gulmans" userId="96c74ef2-49c8-490e-8bb5-8d869b409560" providerId="ADAL" clId="{1F82B444-F086-4F85-BCCB-87EFCC1D26DB}" dt="2021-12-08T13:20:10.006" v="441" actId="1076"/>
          <ac:picMkLst>
            <pc:docMk/>
            <pc:sldMk cId="1790407484" sldId="258"/>
            <ac:picMk id="46" creationId="{00000000-0000-0000-0000-000000000000}"/>
          </ac:picMkLst>
        </pc:picChg>
        <pc:picChg chg="mod">
          <ac:chgData name="Vincent Gulmans" userId="96c74ef2-49c8-490e-8bb5-8d869b409560" providerId="ADAL" clId="{1F82B444-F086-4F85-BCCB-87EFCC1D26DB}" dt="2021-12-08T13:19:53.452" v="439" actId="1076"/>
          <ac:picMkLst>
            <pc:docMk/>
            <pc:sldMk cId="1790407484" sldId="258"/>
            <ac:picMk id="47" creationId="{00000000-0000-0000-0000-000000000000}"/>
          </ac:picMkLst>
        </pc:picChg>
      </pc:sldChg>
    </pc:docChg>
  </pc:docChgLst>
  <pc:docChgLst>
    <pc:chgData name="Elise" userId="6dcaff44-7e30-408e-a491-e658439783d7" providerId="ADAL" clId="{FF475022-7D66-4F2F-AF0F-F4FD645A76A4}"/>
    <pc:docChg chg="undo custSel modSld">
      <pc:chgData name="Elise" userId="6dcaff44-7e30-408e-a491-e658439783d7" providerId="ADAL" clId="{FF475022-7D66-4F2F-AF0F-F4FD645A76A4}" dt="2021-11-23T16:40:28.003" v="219" actId="20577"/>
      <pc:docMkLst>
        <pc:docMk/>
      </pc:docMkLst>
      <pc:sldChg chg="modSp mod">
        <pc:chgData name="Elise" userId="6dcaff44-7e30-408e-a491-e658439783d7" providerId="ADAL" clId="{FF475022-7D66-4F2F-AF0F-F4FD645A76A4}" dt="2021-11-23T16:40:28.003" v="219" actId="20577"/>
        <pc:sldMkLst>
          <pc:docMk/>
          <pc:sldMk cId="1790407484" sldId="258"/>
        </pc:sldMkLst>
        <pc:spChg chg="mod">
          <ac:chgData name="Elise" userId="6dcaff44-7e30-408e-a491-e658439783d7" providerId="ADAL" clId="{FF475022-7D66-4F2F-AF0F-F4FD645A76A4}" dt="2021-11-23T14:45:28.272" v="3" actId="207"/>
          <ac:spMkLst>
            <pc:docMk/>
            <pc:sldMk cId="1790407484" sldId="258"/>
            <ac:spMk id="18" creationId="{DB0883D9-7F63-46E2-8066-844D668B084F}"/>
          </ac:spMkLst>
        </pc:spChg>
        <pc:spChg chg="mod">
          <ac:chgData name="Elise" userId="6dcaff44-7e30-408e-a491-e658439783d7" providerId="ADAL" clId="{FF475022-7D66-4F2F-AF0F-F4FD645A76A4}" dt="2021-11-23T16:39:05.035" v="173" actId="120"/>
          <ac:spMkLst>
            <pc:docMk/>
            <pc:sldMk cId="1790407484" sldId="258"/>
            <ac:spMk id="25" creationId="{4B41E026-DB14-4983-96F0-D1DA157873FA}"/>
          </ac:spMkLst>
        </pc:spChg>
        <pc:spChg chg="mod">
          <ac:chgData name="Elise" userId="6dcaff44-7e30-408e-a491-e658439783d7" providerId="ADAL" clId="{FF475022-7D66-4F2F-AF0F-F4FD645A76A4}" dt="2021-11-23T14:59:41.273" v="127" actId="21"/>
          <ac:spMkLst>
            <pc:docMk/>
            <pc:sldMk cId="1790407484" sldId="258"/>
            <ac:spMk id="26" creationId="{6F2B9DFA-EAF3-49C0-98EA-3CEE5EA2A3DF}"/>
          </ac:spMkLst>
        </pc:spChg>
        <pc:spChg chg="mod">
          <ac:chgData name="Elise" userId="6dcaff44-7e30-408e-a491-e658439783d7" providerId="ADAL" clId="{FF475022-7D66-4F2F-AF0F-F4FD645A76A4}" dt="2021-11-23T14:58:25.937" v="117" actId="1076"/>
          <ac:spMkLst>
            <pc:docMk/>
            <pc:sldMk cId="1790407484" sldId="258"/>
            <ac:spMk id="57" creationId="{2851D714-A65E-4064-B8F1-ED21B1D90DE3}"/>
          </ac:spMkLst>
        </pc:spChg>
        <pc:spChg chg="mod">
          <ac:chgData name="Elise" userId="6dcaff44-7e30-408e-a491-e658439783d7" providerId="ADAL" clId="{FF475022-7D66-4F2F-AF0F-F4FD645A76A4}" dt="2021-11-23T14:58:19.663" v="116" actId="1076"/>
          <ac:spMkLst>
            <pc:docMk/>
            <pc:sldMk cId="1790407484" sldId="258"/>
            <ac:spMk id="58" creationId="{F337A8C2-4BC8-453F-B6CC-A0659D52AF72}"/>
          </ac:spMkLst>
        </pc:spChg>
        <pc:spChg chg="mod">
          <ac:chgData name="Elise" userId="6dcaff44-7e30-408e-a491-e658439783d7" providerId="ADAL" clId="{FF475022-7D66-4F2F-AF0F-F4FD645A76A4}" dt="2021-11-23T16:40:01.653" v="196" actId="20577"/>
          <ac:spMkLst>
            <pc:docMk/>
            <pc:sldMk cId="1790407484" sldId="258"/>
            <ac:spMk id="59" creationId="{FC416D13-6340-4A65-9900-3E33E7099033}"/>
          </ac:spMkLst>
        </pc:spChg>
        <pc:spChg chg="mod">
          <ac:chgData name="Elise" userId="6dcaff44-7e30-408e-a491-e658439783d7" providerId="ADAL" clId="{FF475022-7D66-4F2F-AF0F-F4FD645A76A4}" dt="2021-11-23T15:02:16.136" v="132" actId="1076"/>
          <ac:spMkLst>
            <pc:docMk/>
            <pc:sldMk cId="1790407484" sldId="258"/>
            <ac:spMk id="60" creationId="{3CFDD8BD-511D-4DDC-B605-F9A93E06633B}"/>
          </ac:spMkLst>
        </pc:spChg>
        <pc:spChg chg="mod">
          <ac:chgData name="Elise" userId="6dcaff44-7e30-408e-a491-e658439783d7" providerId="ADAL" clId="{FF475022-7D66-4F2F-AF0F-F4FD645A76A4}" dt="2021-11-23T14:56:47.210" v="108" actId="1076"/>
          <ac:spMkLst>
            <pc:docMk/>
            <pc:sldMk cId="1790407484" sldId="258"/>
            <ac:spMk id="61" creationId="{FF379BB9-0CC1-4906-A6CE-89974BDE340F}"/>
          </ac:spMkLst>
        </pc:spChg>
        <pc:spChg chg="mod">
          <ac:chgData name="Elise" userId="6dcaff44-7e30-408e-a491-e658439783d7" providerId="ADAL" clId="{FF475022-7D66-4F2F-AF0F-F4FD645A76A4}" dt="2021-11-23T16:39:00.565" v="172" actId="120"/>
          <ac:spMkLst>
            <pc:docMk/>
            <pc:sldMk cId="1790407484" sldId="258"/>
            <ac:spMk id="62" creationId="{E9195A46-F8F1-4593-9E70-906342A45692}"/>
          </ac:spMkLst>
        </pc:spChg>
        <pc:spChg chg="mod">
          <ac:chgData name="Elise" userId="6dcaff44-7e30-408e-a491-e658439783d7" providerId="ADAL" clId="{FF475022-7D66-4F2F-AF0F-F4FD645A76A4}" dt="2021-11-23T16:40:28.003" v="219" actId="20577"/>
          <ac:spMkLst>
            <pc:docMk/>
            <pc:sldMk cId="1790407484" sldId="258"/>
            <ac:spMk id="65" creationId="{BCFD0061-2A77-4DB5-A1EF-0CF9716EAB20}"/>
          </ac:spMkLst>
        </pc:spChg>
        <pc:spChg chg="mod">
          <ac:chgData name="Elise" userId="6dcaff44-7e30-408e-a491-e658439783d7" providerId="ADAL" clId="{FF475022-7D66-4F2F-AF0F-F4FD645A76A4}" dt="2021-11-23T16:39:09.488" v="174" actId="120"/>
          <ac:spMkLst>
            <pc:docMk/>
            <pc:sldMk cId="1790407484" sldId="258"/>
            <ac:spMk id="66" creationId="{BA0F7212-8D4F-414B-A00F-08D3546C1E63}"/>
          </ac:spMkLst>
        </pc:spChg>
        <pc:picChg chg="mod">
          <ac:chgData name="Elise" userId="6dcaff44-7e30-408e-a491-e658439783d7" providerId="ADAL" clId="{FF475022-7D66-4F2F-AF0F-F4FD645A76A4}" dt="2021-11-23T14:58:01.402" v="114" actId="1076"/>
          <ac:picMkLst>
            <pc:docMk/>
            <pc:sldMk cId="1790407484" sldId="258"/>
            <ac:picMk id="14" creationId="{C8060CDF-2131-46B4-8CB6-42452081748B}"/>
          </ac:picMkLst>
        </pc:picChg>
        <pc:picChg chg="mod">
          <ac:chgData name="Elise" userId="6dcaff44-7e30-408e-a491-e658439783d7" providerId="ADAL" clId="{FF475022-7D66-4F2F-AF0F-F4FD645A76A4}" dt="2021-11-23T14:59:27.913" v="126" actId="1076"/>
          <ac:picMkLst>
            <pc:docMk/>
            <pc:sldMk cId="1790407484" sldId="258"/>
            <ac:picMk id="16" creationId="{54F0E437-32CF-4B74-BCF1-A9D5378E1E4C}"/>
          </ac:picMkLst>
        </pc:picChg>
        <pc:picChg chg="mod">
          <ac:chgData name="Elise" userId="6dcaff44-7e30-408e-a491-e658439783d7" providerId="ADAL" clId="{FF475022-7D66-4F2F-AF0F-F4FD645A76A4}" dt="2021-11-23T16:31:28.404" v="169" actId="1076"/>
          <ac:picMkLst>
            <pc:docMk/>
            <pc:sldMk cId="1790407484" sldId="258"/>
            <ac:picMk id="24" creationId="{2A5ED77F-12D0-4D2C-91FF-75E21400D066}"/>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427" cy="513508"/>
          </a:xfrm>
          <a:prstGeom prst="rect">
            <a:avLst/>
          </a:prstGeom>
        </p:spPr>
        <p:txBody>
          <a:bodyPr vert="horz" lIns="99075" tIns="49538" rIns="99075" bIns="49538" rtlCol="0"/>
          <a:lstStyle>
            <a:lvl1pPr algn="l">
              <a:defRPr sz="1300"/>
            </a:lvl1pPr>
          </a:lstStyle>
          <a:p>
            <a:endParaRPr lang="en-AU"/>
          </a:p>
        </p:txBody>
      </p:sp>
      <p:sp>
        <p:nvSpPr>
          <p:cNvPr id="3" name="Date Placeholder 2"/>
          <p:cNvSpPr>
            <a:spLocks noGrp="1"/>
          </p:cNvSpPr>
          <p:nvPr>
            <p:ph type="dt" idx="1"/>
          </p:nvPr>
        </p:nvSpPr>
        <p:spPr>
          <a:xfrm>
            <a:off x="4023992" y="0"/>
            <a:ext cx="3078427" cy="513508"/>
          </a:xfrm>
          <a:prstGeom prst="rect">
            <a:avLst/>
          </a:prstGeom>
        </p:spPr>
        <p:txBody>
          <a:bodyPr vert="horz" lIns="99075" tIns="49538" rIns="99075" bIns="49538" rtlCol="0"/>
          <a:lstStyle>
            <a:lvl1pPr algn="r">
              <a:defRPr sz="1300"/>
            </a:lvl1pPr>
          </a:lstStyle>
          <a:p>
            <a:fld id="{7F36C19F-F704-4756-BAFE-64234281268B}" type="datetimeFigureOut">
              <a:rPr lang="en-AU" smtClean="0"/>
              <a:t>8/12/2021</a:t>
            </a:fld>
            <a:endParaRPr lang="en-AU"/>
          </a:p>
        </p:txBody>
      </p:sp>
      <p:sp>
        <p:nvSpPr>
          <p:cNvPr id="4" name="Slide Image Placeholder 3"/>
          <p:cNvSpPr>
            <a:spLocks noGrp="1" noRot="1" noChangeAspect="1"/>
          </p:cNvSpPr>
          <p:nvPr>
            <p:ph type="sldImg" idx="2"/>
          </p:nvPr>
        </p:nvSpPr>
        <p:spPr>
          <a:xfrm>
            <a:off x="2357438" y="1279525"/>
            <a:ext cx="2389187" cy="3454400"/>
          </a:xfrm>
          <a:prstGeom prst="rect">
            <a:avLst/>
          </a:prstGeom>
          <a:noFill/>
          <a:ln w="12700">
            <a:solidFill>
              <a:prstClr val="black"/>
            </a:solidFill>
          </a:ln>
        </p:spPr>
        <p:txBody>
          <a:bodyPr vert="horz" lIns="99075" tIns="49538" rIns="99075" bIns="49538" rtlCol="0" anchor="ctr"/>
          <a:lstStyle/>
          <a:p>
            <a:endParaRPr lang="en-AU"/>
          </a:p>
        </p:txBody>
      </p:sp>
      <p:sp>
        <p:nvSpPr>
          <p:cNvPr id="5" name="Notes Placeholder 4"/>
          <p:cNvSpPr>
            <a:spLocks noGrp="1"/>
          </p:cNvSpPr>
          <p:nvPr>
            <p:ph type="body" sz="quarter" idx="3"/>
          </p:nvPr>
        </p:nvSpPr>
        <p:spPr>
          <a:xfrm>
            <a:off x="710407" y="4925407"/>
            <a:ext cx="5683250" cy="4029879"/>
          </a:xfrm>
          <a:prstGeom prst="rect">
            <a:avLst/>
          </a:prstGeom>
        </p:spPr>
        <p:txBody>
          <a:bodyPr vert="horz" lIns="99075" tIns="49538" rIns="99075" bIns="4953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721107"/>
            <a:ext cx="3078427" cy="513507"/>
          </a:xfrm>
          <a:prstGeom prst="rect">
            <a:avLst/>
          </a:prstGeom>
        </p:spPr>
        <p:txBody>
          <a:bodyPr vert="horz" lIns="99075" tIns="49538" rIns="99075" bIns="49538" rtlCol="0" anchor="b"/>
          <a:lstStyle>
            <a:lvl1pPr algn="l">
              <a:defRPr sz="1300"/>
            </a:lvl1pPr>
          </a:lstStyle>
          <a:p>
            <a:endParaRPr lang="en-AU"/>
          </a:p>
        </p:txBody>
      </p:sp>
      <p:sp>
        <p:nvSpPr>
          <p:cNvPr id="7" name="Slide Number Placeholder 6"/>
          <p:cNvSpPr>
            <a:spLocks noGrp="1"/>
          </p:cNvSpPr>
          <p:nvPr>
            <p:ph type="sldNum" sz="quarter" idx="5"/>
          </p:nvPr>
        </p:nvSpPr>
        <p:spPr>
          <a:xfrm>
            <a:off x="4023992" y="9721107"/>
            <a:ext cx="3078427" cy="513507"/>
          </a:xfrm>
          <a:prstGeom prst="rect">
            <a:avLst/>
          </a:prstGeom>
        </p:spPr>
        <p:txBody>
          <a:bodyPr vert="horz" lIns="99075" tIns="49538" rIns="99075" bIns="49538" rtlCol="0" anchor="b"/>
          <a:lstStyle>
            <a:lvl1pPr algn="r">
              <a:defRPr sz="1300"/>
            </a:lvl1pPr>
          </a:lstStyle>
          <a:p>
            <a:fld id="{0DD4D89E-E72A-4F7A-9E1D-59F7AB37C498}" type="slidenum">
              <a:rPr lang="en-AU" smtClean="0"/>
              <a:t>‹nr.›</a:t>
            </a:fld>
            <a:endParaRPr lang="en-AU"/>
          </a:p>
        </p:txBody>
      </p:sp>
    </p:spTree>
    <p:extLst>
      <p:ext uri="{BB962C8B-B14F-4D97-AF65-F5344CB8AC3E}">
        <p14:creationId xmlns:p14="http://schemas.microsoft.com/office/powerpoint/2010/main" val="26562118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 </a:t>
            </a:r>
          </a:p>
        </p:txBody>
      </p:sp>
      <p:sp>
        <p:nvSpPr>
          <p:cNvPr id="4" name="Slide Number Placeholder 3"/>
          <p:cNvSpPr>
            <a:spLocks noGrp="1"/>
          </p:cNvSpPr>
          <p:nvPr>
            <p:ph type="sldNum" sz="quarter" idx="10"/>
          </p:nvPr>
        </p:nvSpPr>
        <p:spPr/>
        <p:txBody>
          <a:bodyPr/>
          <a:lstStyle/>
          <a:p>
            <a:fld id="{0DD4D89E-E72A-4F7A-9E1D-59F7AB37C498}" type="slidenum">
              <a:rPr lang="en-AU" smtClean="0"/>
              <a:t>1</a:t>
            </a:fld>
            <a:endParaRPr lang="en-AU"/>
          </a:p>
        </p:txBody>
      </p:sp>
    </p:spTree>
    <p:extLst>
      <p:ext uri="{BB962C8B-B14F-4D97-AF65-F5344CB8AC3E}">
        <p14:creationId xmlns:p14="http://schemas.microsoft.com/office/powerpoint/2010/main" val="17754387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AED0CBC-7676-4B5A-A009-61745ED5DEF4}" type="datetimeFigureOut">
              <a:rPr lang="en-AU" smtClean="0"/>
              <a:t>8/12/2021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C9B2E3D-12B5-4EE4-9B49-5614B8A02192}" type="slidenum">
              <a:rPr lang="en-AU" smtClean="0"/>
              <a:t>‹nr.›</a:t>
            </a:fld>
            <a:endParaRPr lang="en-AU"/>
          </a:p>
        </p:txBody>
      </p:sp>
    </p:spTree>
    <p:extLst>
      <p:ext uri="{BB962C8B-B14F-4D97-AF65-F5344CB8AC3E}">
        <p14:creationId xmlns:p14="http://schemas.microsoft.com/office/powerpoint/2010/main" val="29920051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ED0CBC-7676-4B5A-A009-61745ED5DEF4}" type="datetimeFigureOut">
              <a:rPr lang="en-AU" smtClean="0"/>
              <a:t>8/12/2021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C9B2E3D-12B5-4EE4-9B49-5614B8A02192}" type="slidenum">
              <a:rPr lang="en-AU" smtClean="0"/>
              <a:t>‹nr.›</a:t>
            </a:fld>
            <a:endParaRPr lang="en-AU"/>
          </a:p>
        </p:txBody>
      </p:sp>
    </p:spTree>
    <p:extLst>
      <p:ext uri="{BB962C8B-B14F-4D97-AF65-F5344CB8AC3E}">
        <p14:creationId xmlns:p14="http://schemas.microsoft.com/office/powerpoint/2010/main" val="208836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ED0CBC-7676-4B5A-A009-61745ED5DEF4}" type="datetimeFigureOut">
              <a:rPr lang="en-AU" smtClean="0"/>
              <a:t>8/12/2021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C9B2E3D-12B5-4EE4-9B49-5614B8A02192}" type="slidenum">
              <a:rPr lang="en-AU" smtClean="0"/>
              <a:t>‹nr.›</a:t>
            </a:fld>
            <a:endParaRPr lang="en-AU"/>
          </a:p>
        </p:txBody>
      </p:sp>
    </p:spTree>
    <p:extLst>
      <p:ext uri="{BB962C8B-B14F-4D97-AF65-F5344CB8AC3E}">
        <p14:creationId xmlns:p14="http://schemas.microsoft.com/office/powerpoint/2010/main" val="3710501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ED0CBC-7676-4B5A-A009-61745ED5DEF4}" type="datetimeFigureOut">
              <a:rPr lang="en-AU" smtClean="0"/>
              <a:t>8/12/2021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C9B2E3D-12B5-4EE4-9B49-5614B8A02192}" type="slidenum">
              <a:rPr lang="en-AU" smtClean="0"/>
              <a:t>‹nr.›</a:t>
            </a:fld>
            <a:endParaRPr lang="en-AU"/>
          </a:p>
        </p:txBody>
      </p:sp>
    </p:spTree>
    <p:extLst>
      <p:ext uri="{BB962C8B-B14F-4D97-AF65-F5344CB8AC3E}">
        <p14:creationId xmlns:p14="http://schemas.microsoft.com/office/powerpoint/2010/main" val="23303368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AED0CBC-7676-4B5A-A009-61745ED5DEF4}" type="datetimeFigureOut">
              <a:rPr lang="en-AU" smtClean="0"/>
              <a:t>8/12/2021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C9B2E3D-12B5-4EE4-9B49-5614B8A02192}" type="slidenum">
              <a:rPr lang="en-AU" smtClean="0"/>
              <a:t>‹nr.›</a:t>
            </a:fld>
            <a:endParaRPr lang="en-AU"/>
          </a:p>
        </p:txBody>
      </p:sp>
    </p:spTree>
    <p:extLst>
      <p:ext uri="{BB962C8B-B14F-4D97-AF65-F5344CB8AC3E}">
        <p14:creationId xmlns:p14="http://schemas.microsoft.com/office/powerpoint/2010/main" val="1213021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AED0CBC-7676-4B5A-A009-61745ED5DEF4}" type="datetimeFigureOut">
              <a:rPr lang="en-AU" smtClean="0"/>
              <a:t>8/12/2021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C9B2E3D-12B5-4EE4-9B49-5614B8A02192}" type="slidenum">
              <a:rPr lang="en-AU" smtClean="0"/>
              <a:t>‹nr.›</a:t>
            </a:fld>
            <a:endParaRPr lang="en-AU"/>
          </a:p>
        </p:txBody>
      </p:sp>
    </p:spTree>
    <p:extLst>
      <p:ext uri="{BB962C8B-B14F-4D97-AF65-F5344CB8AC3E}">
        <p14:creationId xmlns:p14="http://schemas.microsoft.com/office/powerpoint/2010/main" val="1700950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AED0CBC-7676-4B5A-A009-61745ED5DEF4}" type="datetimeFigureOut">
              <a:rPr lang="en-AU" smtClean="0"/>
              <a:t>8/12/2021</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8C9B2E3D-12B5-4EE4-9B49-5614B8A02192}" type="slidenum">
              <a:rPr lang="en-AU" smtClean="0"/>
              <a:t>‹nr.›</a:t>
            </a:fld>
            <a:endParaRPr lang="en-AU"/>
          </a:p>
        </p:txBody>
      </p:sp>
    </p:spTree>
    <p:extLst>
      <p:ext uri="{BB962C8B-B14F-4D97-AF65-F5344CB8AC3E}">
        <p14:creationId xmlns:p14="http://schemas.microsoft.com/office/powerpoint/2010/main" val="325117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AED0CBC-7676-4B5A-A009-61745ED5DEF4}" type="datetimeFigureOut">
              <a:rPr lang="en-AU" smtClean="0"/>
              <a:t>8/12/2021</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8C9B2E3D-12B5-4EE4-9B49-5614B8A02192}" type="slidenum">
              <a:rPr lang="en-AU" smtClean="0"/>
              <a:t>‹nr.›</a:t>
            </a:fld>
            <a:endParaRPr lang="en-AU"/>
          </a:p>
        </p:txBody>
      </p:sp>
    </p:spTree>
    <p:extLst>
      <p:ext uri="{BB962C8B-B14F-4D97-AF65-F5344CB8AC3E}">
        <p14:creationId xmlns:p14="http://schemas.microsoft.com/office/powerpoint/2010/main" val="1805376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ED0CBC-7676-4B5A-A009-61745ED5DEF4}" type="datetimeFigureOut">
              <a:rPr lang="en-AU" smtClean="0"/>
              <a:t>8/12/2021</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8C9B2E3D-12B5-4EE4-9B49-5614B8A02192}" type="slidenum">
              <a:rPr lang="en-AU" smtClean="0"/>
              <a:t>‹nr.›</a:t>
            </a:fld>
            <a:endParaRPr lang="en-AU"/>
          </a:p>
        </p:txBody>
      </p:sp>
    </p:spTree>
    <p:extLst>
      <p:ext uri="{BB962C8B-B14F-4D97-AF65-F5344CB8AC3E}">
        <p14:creationId xmlns:p14="http://schemas.microsoft.com/office/powerpoint/2010/main" val="3625289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AED0CBC-7676-4B5A-A009-61745ED5DEF4}" type="datetimeFigureOut">
              <a:rPr lang="en-AU" smtClean="0"/>
              <a:t>8/12/2021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C9B2E3D-12B5-4EE4-9B49-5614B8A02192}" type="slidenum">
              <a:rPr lang="en-AU" smtClean="0"/>
              <a:t>‹nr.›</a:t>
            </a:fld>
            <a:endParaRPr lang="en-AU"/>
          </a:p>
        </p:txBody>
      </p:sp>
    </p:spTree>
    <p:extLst>
      <p:ext uri="{BB962C8B-B14F-4D97-AF65-F5344CB8AC3E}">
        <p14:creationId xmlns:p14="http://schemas.microsoft.com/office/powerpoint/2010/main" val="20778213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AED0CBC-7676-4B5A-A009-61745ED5DEF4}" type="datetimeFigureOut">
              <a:rPr lang="en-AU" smtClean="0"/>
              <a:t>8/12/2021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C9B2E3D-12B5-4EE4-9B49-5614B8A02192}" type="slidenum">
              <a:rPr lang="en-AU" smtClean="0"/>
              <a:t>‹nr.›</a:t>
            </a:fld>
            <a:endParaRPr lang="en-AU"/>
          </a:p>
        </p:txBody>
      </p:sp>
    </p:spTree>
    <p:extLst>
      <p:ext uri="{BB962C8B-B14F-4D97-AF65-F5344CB8AC3E}">
        <p14:creationId xmlns:p14="http://schemas.microsoft.com/office/powerpoint/2010/main" val="2078006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CAED0CBC-7676-4B5A-A009-61745ED5DEF4}" type="datetimeFigureOut">
              <a:rPr lang="en-AU" smtClean="0"/>
              <a:t>8/12/2021</a:t>
            </a:fld>
            <a:endParaRPr lang="en-AU"/>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C9B2E3D-12B5-4EE4-9B49-5614B8A02192}" type="slidenum">
              <a:rPr lang="en-AU" smtClean="0"/>
              <a:t>‹nr.›</a:t>
            </a:fld>
            <a:endParaRPr lang="en-AU"/>
          </a:p>
        </p:txBody>
      </p:sp>
    </p:spTree>
    <p:extLst>
      <p:ext uri="{BB962C8B-B14F-4D97-AF65-F5344CB8AC3E}">
        <p14:creationId xmlns:p14="http://schemas.microsoft.com/office/powerpoint/2010/main" val="17555536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10.png"/><Relationship Id="rId18" Type="http://schemas.openxmlformats.org/officeDocument/2006/relationships/image" Target="../media/image13.jpg"/><Relationship Id="rId3" Type="http://schemas.openxmlformats.org/officeDocument/2006/relationships/image" Target="../media/image1.jpg"/><Relationship Id="rId21" Type="http://schemas.openxmlformats.org/officeDocument/2006/relationships/image" Target="../media/image16.png"/><Relationship Id="rId7" Type="http://schemas.openxmlformats.org/officeDocument/2006/relationships/image" Target="../media/image4.jpeg"/><Relationship Id="rId12" Type="http://schemas.openxmlformats.org/officeDocument/2006/relationships/image" Target="../media/image9.png"/><Relationship Id="rId17" Type="http://schemas.openxmlformats.org/officeDocument/2006/relationships/image" Target="../media/image12.png"/><Relationship Id="rId2" Type="http://schemas.openxmlformats.org/officeDocument/2006/relationships/notesSlide" Target="../notesSlides/notesSlide1.xml"/><Relationship Id="rId16" Type="http://schemas.openxmlformats.org/officeDocument/2006/relationships/hyperlink" Target="mailto:HITCF@umcutrecht.nl" TargetMode="External"/><Relationship Id="rId20" Type="http://schemas.openxmlformats.org/officeDocument/2006/relationships/image" Target="../media/image15.png"/><Relationship Id="rId1" Type="http://schemas.openxmlformats.org/officeDocument/2006/relationships/slideLayout" Target="../slideLayouts/slideLayout1.xml"/><Relationship Id="rId6" Type="http://schemas.openxmlformats.org/officeDocument/2006/relationships/image" Target="../media/image3.png"/><Relationship Id="rId11" Type="http://schemas.openxmlformats.org/officeDocument/2006/relationships/image" Target="../media/image8.png"/><Relationship Id="rId5" Type="http://schemas.openxmlformats.org/officeDocument/2006/relationships/hyperlink" Target="https://player.vimeo.com/video/249936556" TargetMode="External"/><Relationship Id="rId15" Type="http://schemas.openxmlformats.org/officeDocument/2006/relationships/hyperlink" Target="http://www.hitcf.org/" TargetMode="External"/><Relationship Id="rId10" Type="http://schemas.openxmlformats.org/officeDocument/2006/relationships/image" Target="../media/image7.png"/><Relationship Id="rId19" Type="http://schemas.openxmlformats.org/officeDocument/2006/relationships/image" Target="../media/image14.png"/><Relationship Id="rId4" Type="http://schemas.openxmlformats.org/officeDocument/2006/relationships/image" Target="../media/image2.jpeg"/><Relationship Id="rId9" Type="http://schemas.openxmlformats.org/officeDocument/2006/relationships/image" Target="../media/image6.jpeg"/><Relationship Id="rId1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6858000" cy="340822"/>
          </a:xfrm>
          <a:prstGeom prst="rect">
            <a:avLst/>
          </a:prstGeom>
          <a:solidFill>
            <a:srgbClr val="F1862D"/>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AU"/>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04777" y="405753"/>
            <a:ext cx="1796060" cy="834788"/>
          </a:xfrm>
          <a:prstGeom prst="rect">
            <a:avLst/>
          </a:prstGeom>
        </p:spPr>
      </p:pic>
      <p:sp>
        <p:nvSpPr>
          <p:cNvPr id="9" name="Titel 1"/>
          <p:cNvSpPr txBox="1">
            <a:spLocks/>
          </p:cNvSpPr>
          <p:nvPr/>
        </p:nvSpPr>
        <p:spPr bwMode="auto">
          <a:xfrm>
            <a:off x="96801" y="340934"/>
            <a:ext cx="7402513" cy="629164"/>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l">
              <a:defRPr sz="3800" b="1">
                <a:solidFill>
                  <a:schemeClr val="bg1"/>
                </a:solidFill>
              </a:defRPr>
            </a:lvl1pPr>
          </a:lstStyle>
          <a:p>
            <a:pPr lvl="0">
              <a:spcBef>
                <a:spcPct val="0"/>
              </a:spcBef>
              <a:defRPr/>
            </a:pPr>
            <a:r>
              <a:rPr lang="nl-NL" sz="3200" dirty="0">
                <a:solidFill>
                  <a:schemeClr val="tx1"/>
                </a:solidFill>
              </a:rPr>
              <a:t>Nieuwsbrief HIT-CF Europe</a:t>
            </a:r>
          </a:p>
          <a:p>
            <a:pPr lvl="0">
              <a:spcBef>
                <a:spcPct val="0"/>
              </a:spcBef>
              <a:defRPr/>
            </a:pPr>
            <a:r>
              <a:rPr lang="nl-NL" sz="2000" b="0" dirty="0">
                <a:solidFill>
                  <a:schemeClr val="tx1"/>
                </a:solidFill>
                <a:ea typeface="ＭＳ Ｐゴシック" charset="-128"/>
                <a:cs typeface="ＭＳ Ｐゴシック" charset="-128"/>
              </a:rPr>
              <a:t>November</a:t>
            </a:r>
            <a:r>
              <a:rPr lang="nl-NL" sz="2000" b="0" noProof="0" dirty="0">
                <a:solidFill>
                  <a:schemeClr val="tx1"/>
                </a:solidFill>
                <a:ea typeface="ＭＳ Ｐゴシック" charset="-128"/>
                <a:cs typeface="ＭＳ Ｐゴシック" charset="-128"/>
              </a:rPr>
              <a:t> 2021</a:t>
            </a:r>
            <a:endParaRPr kumimoji="0" lang="nl-NL" sz="4000" b="0" i="0" u="none" strike="noStrike" kern="1200" cap="none" spc="0" normalizeH="0" baseline="0" noProof="0" dirty="0">
              <a:ln>
                <a:noFill/>
              </a:ln>
              <a:solidFill>
                <a:schemeClr val="tx1"/>
              </a:solidFill>
              <a:effectLst/>
              <a:uLnTx/>
              <a:uFillTx/>
              <a:ea typeface="ＭＳ Ｐゴシック" charset="-128"/>
              <a:cs typeface="ＭＳ Ｐゴシック" charset="-128"/>
            </a:endParaRPr>
          </a:p>
        </p:txBody>
      </p:sp>
      <p:sp>
        <p:nvSpPr>
          <p:cNvPr id="10" name="Rectangle 9"/>
          <p:cNvSpPr/>
          <p:nvPr/>
        </p:nvSpPr>
        <p:spPr>
          <a:xfrm>
            <a:off x="0" y="9639941"/>
            <a:ext cx="6858000" cy="266059"/>
          </a:xfrm>
          <a:prstGeom prst="rect">
            <a:avLst/>
          </a:prstGeom>
          <a:solidFill>
            <a:srgbClr val="F1862D"/>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AU" dirty="0">
              <a:solidFill>
                <a:schemeClr val="bg1"/>
              </a:solidFill>
            </a:endParaRPr>
          </a:p>
        </p:txBody>
      </p:sp>
      <p:sp>
        <p:nvSpPr>
          <p:cNvPr id="21" name="Tekstvak 20"/>
          <p:cNvSpPr txBox="1"/>
          <p:nvPr/>
        </p:nvSpPr>
        <p:spPr>
          <a:xfrm>
            <a:off x="361795" y="9636239"/>
            <a:ext cx="8192718" cy="223138"/>
          </a:xfrm>
          <a:prstGeom prst="rect">
            <a:avLst/>
          </a:prstGeom>
          <a:noFill/>
        </p:spPr>
        <p:txBody>
          <a:bodyPr wrap="square" rtlCol="0">
            <a:spAutoFit/>
          </a:bodyPr>
          <a:lstStyle/>
          <a:p>
            <a:r>
              <a:rPr lang="en-US" sz="830" dirty="0">
                <a:solidFill>
                  <a:schemeClr val="bg1"/>
                </a:solidFill>
              </a:rPr>
              <a:t>This project has received funding from the European Union’s Horizon 2020 research and innovation </a:t>
            </a:r>
            <a:r>
              <a:rPr lang="en-GB" sz="830" dirty="0">
                <a:solidFill>
                  <a:schemeClr val="bg1"/>
                </a:solidFill>
              </a:rPr>
              <a:t>programme</a:t>
            </a:r>
            <a:r>
              <a:rPr lang="en-US" sz="830" dirty="0">
                <a:solidFill>
                  <a:schemeClr val="bg1"/>
                </a:solidFill>
              </a:rPr>
              <a:t> under grant agreement No 755021</a:t>
            </a:r>
          </a:p>
        </p:txBody>
      </p:sp>
      <p:pic>
        <p:nvPicPr>
          <p:cNvPr id="22" name="Afbeelding 2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102" y="9674666"/>
            <a:ext cx="334920" cy="196608"/>
          </a:xfrm>
          <a:prstGeom prst="rect">
            <a:avLst/>
          </a:prstGeom>
        </p:spPr>
      </p:pic>
      <p:sp>
        <p:nvSpPr>
          <p:cNvPr id="103" name="Rectangle 102"/>
          <p:cNvSpPr/>
          <p:nvPr/>
        </p:nvSpPr>
        <p:spPr>
          <a:xfrm>
            <a:off x="3592152" y="7183473"/>
            <a:ext cx="2042685" cy="543433"/>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01" name="Rectangle 100"/>
          <p:cNvSpPr/>
          <p:nvPr/>
        </p:nvSpPr>
        <p:spPr>
          <a:xfrm>
            <a:off x="4458154" y="7938759"/>
            <a:ext cx="2042683" cy="543433"/>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7" name="Rectangle 6">
            <a:hlinkClick r:id="rId5"/>
          </p:cNvPr>
          <p:cNvSpPr/>
          <p:nvPr/>
        </p:nvSpPr>
        <p:spPr>
          <a:xfrm>
            <a:off x="0" y="1307961"/>
            <a:ext cx="6858000" cy="769328"/>
          </a:xfrm>
          <a:prstGeom prst="rect">
            <a:avLst/>
          </a:prstGeom>
          <a:solidFill>
            <a:srgbClr val="F1862D"/>
          </a:solidFill>
          <a:ln>
            <a:noFill/>
          </a:ln>
        </p:spPr>
        <p:style>
          <a:lnRef idx="2">
            <a:schemeClr val="accent2">
              <a:shade val="50000"/>
            </a:schemeClr>
          </a:lnRef>
          <a:fillRef idx="1">
            <a:schemeClr val="accent2"/>
          </a:fillRef>
          <a:effectRef idx="0">
            <a:schemeClr val="accent2"/>
          </a:effectRef>
          <a:fontRef idx="minor">
            <a:schemeClr val="lt1"/>
          </a:fontRef>
        </p:style>
        <p:txBody>
          <a:bodyPr rIns="198000" rtlCol="0" anchor="ctr" anchorCtr="0"/>
          <a:lstStyle/>
          <a:p>
            <a:r>
              <a:rPr lang="nl-NL" sz="900" dirty="0">
                <a:solidFill>
                  <a:schemeClr val="bg1"/>
                </a:solidFill>
              </a:rPr>
              <a:t>Het HIT-CF Europe-project heeft tot doel nieuwe behandelingsopties te bieden aan mensen met </a:t>
            </a:r>
            <a:r>
              <a:rPr lang="nl-NL" sz="900" dirty="0" err="1">
                <a:solidFill>
                  <a:schemeClr val="bg1"/>
                </a:solidFill>
              </a:rPr>
              <a:t>cystic</a:t>
            </a:r>
            <a:r>
              <a:rPr lang="nl-NL" sz="900" dirty="0">
                <a:solidFill>
                  <a:schemeClr val="bg1"/>
                </a:solidFill>
              </a:rPr>
              <a:t> fibrosis (CF) en ultrazeldzame genetische profielen. Het project evalueert de werkzaamheid en veiligheid van kandidaat-geneesmiddelen die worden geleverd door samenwerkende farmaceutische bedrijven bij patiënten die zijn geselecteerd door middel van voorlopige tests in het laboratorium op hun mini-darmen – ook wel </a:t>
            </a:r>
            <a:r>
              <a:rPr lang="nl-NL" sz="900" dirty="0" err="1">
                <a:solidFill>
                  <a:schemeClr val="bg1"/>
                </a:solidFill>
              </a:rPr>
              <a:t>organoïden</a:t>
            </a:r>
            <a:r>
              <a:rPr lang="nl-NL" sz="900" dirty="0">
                <a:solidFill>
                  <a:schemeClr val="bg1"/>
                </a:solidFill>
              </a:rPr>
              <a:t> genoemd.</a:t>
            </a:r>
            <a:endParaRPr lang="en-AU" sz="900" dirty="0">
              <a:solidFill>
                <a:schemeClr val="bg1"/>
              </a:solidFill>
            </a:endParaRPr>
          </a:p>
        </p:txBody>
      </p:sp>
      <p:pic>
        <p:nvPicPr>
          <p:cNvPr id="41" name="Afbeelding 4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5383" y="9308854"/>
            <a:ext cx="542784" cy="250775"/>
          </a:xfrm>
          <a:prstGeom prst="rect">
            <a:avLst/>
          </a:prstGeom>
        </p:spPr>
      </p:pic>
      <p:pic>
        <p:nvPicPr>
          <p:cNvPr id="42" name="Afbeelding 4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59824" y="9247529"/>
            <a:ext cx="473889" cy="373425"/>
          </a:xfrm>
          <a:prstGeom prst="rect">
            <a:avLst/>
          </a:prstGeom>
        </p:spPr>
      </p:pic>
      <p:pic>
        <p:nvPicPr>
          <p:cNvPr id="44" name="Afbeelding 4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171740" y="9345048"/>
            <a:ext cx="537601" cy="178386"/>
          </a:xfrm>
          <a:prstGeom prst="rect">
            <a:avLst/>
          </a:prstGeom>
        </p:spPr>
      </p:pic>
      <p:pic>
        <p:nvPicPr>
          <p:cNvPr id="45" name="Afbeelding 44"/>
          <p:cNvPicPr>
            <a:picLocks noChangeAspect="1"/>
          </p:cNvPicPr>
          <p:nvPr/>
        </p:nvPicPr>
        <p:blipFill rotWithShape="1">
          <a:blip r:embed="rId9" cstate="print">
            <a:extLst>
              <a:ext uri="{28A0092B-C50C-407E-A947-70E740481C1C}">
                <a14:useLocalDpi xmlns:a14="http://schemas.microsoft.com/office/drawing/2010/main" val="0"/>
              </a:ext>
            </a:extLst>
          </a:blip>
          <a:srcRect t="25121" r="14998" b="39975"/>
          <a:stretch/>
        </p:blipFill>
        <p:spPr>
          <a:xfrm>
            <a:off x="3805290" y="9345570"/>
            <a:ext cx="585271" cy="240323"/>
          </a:xfrm>
          <a:prstGeom prst="rect">
            <a:avLst/>
          </a:prstGeom>
        </p:spPr>
      </p:pic>
      <p:pic>
        <p:nvPicPr>
          <p:cNvPr id="46" name="Afbeelding 45"/>
          <p:cNvPicPr>
            <a:picLocks noChangeAspect="1"/>
          </p:cNvPicPr>
          <p:nvPr/>
        </p:nvPicPr>
        <p:blipFill rotWithShape="1">
          <a:blip r:embed="rId10" cstate="print">
            <a:extLst>
              <a:ext uri="{28A0092B-C50C-407E-A947-70E740481C1C}">
                <a14:useLocalDpi xmlns:a14="http://schemas.microsoft.com/office/drawing/2010/main" val="0"/>
              </a:ext>
            </a:extLst>
          </a:blip>
          <a:srcRect l="7230"/>
          <a:stretch/>
        </p:blipFill>
        <p:spPr>
          <a:xfrm>
            <a:off x="4497926" y="9267359"/>
            <a:ext cx="660043" cy="372917"/>
          </a:xfrm>
          <a:prstGeom prst="rect">
            <a:avLst/>
          </a:prstGeom>
        </p:spPr>
      </p:pic>
      <p:pic>
        <p:nvPicPr>
          <p:cNvPr id="47" name="Afbeelding 46"/>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5259624" y="9185021"/>
            <a:ext cx="806393" cy="537595"/>
          </a:xfrm>
          <a:prstGeom prst="rect">
            <a:avLst/>
          </a:prstGeom>
        </p:spPr>
      </p:pic>
      <p:pic>
        <p:nvPicPr>
          <p:cNvPr id="50" name="Afbeelding 49"/>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2203555" y="9359968"/>
            <a:ext cx="866528" cy="148547"/>
          </a:xfrm>
          <a:prstGeom prst="rect">
            <a:avLst/>
          </a:prstGeom>
        </p:spPr>
      </p:pic>
      <p:pic>
        <p:nvPicPr>
          <p:cNvPr id="164" name="Afbeelding 163"/>
          <p:cNvPicPr>
            <a:picLocks noChangeAspect="1"/>
          </p:cNvPicPr>
          <p:nvPr/>
        </p:nvPicPr>
        <p:blipFill>
          <a:blip r:embed="rId13">
            <a:clrChange>
              <a:clrFrom>
                <a:srgbClr val="FFFFFF"/>
              </a:clrFrom>
              <a:clrTo>
                <a:srgbClr val="FFFFFF">
                  <a:alpha val="0"/>
                </a:srgbClr>
              </a:clrTo>
            </a:clrChange>
          </a:blip>
          <a:stretch>
            <a:fillRect/>
          </a:stretch>
        </p:blipFill>
        <p:spPr>
          <a:xfrm>
            <a:off x="22244" y="2077289"/>
            <a:ext cx="6700838" cy="967125"/>
          </a:xfrm>
          <a:prstGeom prst="rect">
            <a:avLst/>
          </a:prstGeom>
        </p:spPr>
      </p:pic>
      <p:pic>
        <p:nvPicPr>
          <p:cNvPr id="11" name="Afbeelding 10"/>
          <p:cNvPicPr>
            <a:picLocks noChangeAspect="1"/>
          </p:cNvPicPr>
          <p:nvPr/>
        </p:nvPicPr>
        <p:blipFill>
          <a:blip r:embed="rId14"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884361" y="2537256"/>
            <a:ext cx="714279" cy="361839"/>
          </a:xfrm>
          <a:prstGeom prst="rect">
            <a:avLst/>
          </a:prstGeom>
        </p:spPr>
      </p:pic>
      <p:pic>
        <p:nvPicPr>
          <p:cNvPr id="165" name="Afbeelding 164"/>
          <p:cNvPicPr>
            <a:picLocks noChangeAspect="1"/>
          </p:cNvPicPr>
          <p:nvPr/>
        </p:nvPicPr>
        <p:blipFill>
          <a:blip r:embed="rId14"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153528" y="2530693"/>
            <a:ext cx="714279" cy="361839"/>
          </a:xfrm>
          <a:prstGeom prst="rect">
            <a:avLst/>
          </a:prstGeom>
        </p:spPr>
      </p:pic>
      <p:pic>
        <p:nvPicPr>
          <p:cNvPr id="166" name="Afbeelding 165"/>
          <p:cNvPicPr>
            <a:picLocks noChangeAspect="1"/>
          </p:cNvPicPr>
          <p:nvPr/>
        </p:nvPicPr>
        <p:blipFill>
          <a:blip r:embed="rId14"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571087" y="2503050"/>
            <a:ext cx="714279" cy="361839"/>
          </a:xfrm>
          <a:prstGeom prst="rect">
            <a:avLst/>
          </a:prstGeom>
        </p:spPr>
      </p:pic>
      <p:sp>
        <p:nvSpPr>
          <p:cNvPr id="52" name="Rectangle 11"/>
          <p:cNvSpPr/>
          <p:nvPr/>
        </p:nvSpPr>
        <p:spPr>
          <a:xfrm>
            <a:off x="1048409" y="9150400"/>
            <a:ext cx="5087486" cy="369332"/>
          </a:xfrm>
          <a:prstGeom prst="rect">
            <a:avLst/>
          </a:prstGeom>
        </p:spPr>
        <p:txBody>
          <a:bodyPr wrap="square">
            <a:spAutoFit/>
          </a:bodyPr>
          <a:lstStyle/>
          <a:p>
            <a:r>
              <a:rPr lang="en-AU" sz="900" b="1" dirty="0">
                <a:solidFill>
                  <a:sysClr val="windowText" lastClr="000000"/>
                </a:solidFill>
              </a:rPr>
              <a:t>To learn more about the HIT-CF project, visit </a:t>
            </a:r>
            <a:r>
              <a:rPr lang="en-AU" sz="900" b="1" dirty="0">
                <a:solidFill>
                  <a:srgbClr val="F1862D"/>
                </a:solidFill>
                <a:hlinkClick r:id="rId15"/>
              </a:rPr>
              <a:t>www.hitcf.org</a:t>
            </a:r>
            <a:r>
              <a:rPr lang="en-AU" sz="900" b="1" dirty="0">
                <a:solidFill>
                  <a:srgbClr val="F1862D"/>
                </a:solidFill>
              </a:rPr>
              <a:t> </a:t>
            </a:r>
            <a:r>
              <a:rPr lang="en-AU" sz="900" b="1" dirty="0">
                <a:solidFill>
                  <a:sysClr val="windowText" lastClr="000000"/>
                </a:solidFill>
              </a:rPr>
              <a:t>or send an e-mail to </a:t>
            </a:r>
            <a:r>
              <a:rPr lang="en-AU" sz="900" b="1" dirty="0">
                <a:solidFill>
                  <a:sysClr val="windowText" lastClr="000000"/>
                </a:solidFill>
                <a:hlinkClick r:id="rId16"/>
              </a:rPr>
              <a:t>HITCF@umcutrecht.nl</a:t>
            </a:r>
            <a:endParaRPr lang="en-AU" sz="900" b="1" dirty="0">
              <a:solidFill>
                <a:sysClr val="windowText" lastClr="000000"/>
              </a:solidFill>
            </a:endParaRPr>
          </a:p>
          <a:p>
            <a:endParaRPr lang="en-AU" sz="900" b="1" i="0" dirty="0">
              <a:solidFill>
                <a:schemeClr val="bg1"/>
              </a:solidFill>
              <a:effectLst/>
            </a:endParaRPr>
          </a:p>
        </p:txBody>
      </p:sp>
      <p:sp>
        <p:nvSpPr>
          <p:cNvPr id="61" name="Tekstvak 60">
            <a:extLst>
              <a:ext uri="{FF2B5EF4-FFF2-40B4-BE49-F238E27FC236}">
                <a16:creationId xmlns:a16="http://schemas.microsoft.com/office/drawing/2014/main" id="{FF379BB9-0CC1-4906-A6CE-89974BDE340F}"/>
              </a:ext>
            </a:extLst>
          </p:cNvPr>
          <p:cNvSpPr txBox="1"/>
          <p:nvPr/>
        </p:nvSpPr>
        <p:spPr>
          <a:xfrm>
            <a:off x="2491123" y="2994982"/>
            <a:ext cx="4350003" cy="861774"/>
          </a:xfrm>
          <a:prstGeom prst="rect">
            <a:avLst/>
          </a:prstGeom>
          <a:noFill/>
        </p:spPr>
        <p:txBody>
          <a:bodyPr wrap="square" rtlCol="0">
            <a:spAutoFit/>
          </a:bodyPr>
          <a:lstStyle/>
          <a:p>
            <a:pPr>
              <a:lnSpc>
                <a:spcPts val="1200"/>
              </a:lnSpc>
              <a:spcBef>
                <a:spcPts val="600"/>
              </a:spcBef>
              <a:spcAft>
                <a:spcPts val="600"/>
              </a:spcAft>
            </a:pPr>
            <a:r>
              <a:rPr lang="nl-NL" sz="1050" dirty="0"/>
              <a:t>Na twee jaar virtueel vergaderen kon het HIT-CF-consortium op 14 en 15 oktober fysiek bijeenkomen in Brussel. Met deze nieuwsbrief willen wij u op de hoogte houden van de huidige status van het HIT-CF project. Ondanks COVID-19 en </a:t>
            </a:r>
            <a:r>
              <a:rPr lang="nl-NL" sz="1050" dirty="0" err="1"/>
              <a:t>branchegerelateerde</a:t>
            </a:r>
            <a:r>
              <a:rPr lang="nl-NL" sz="1050" dirty="0"/>
              <a:t> vertragingen kunnen we belangrijke stappen voorwaarts melden.</a:t>
            </a:r>
            <a:endParaRPr lang="en-GB" sz="1050" dirty="0"/>
          </a:p>
        </p:txBody>
      </p:sp>
      <p:pic>
        <p:nvPicPr>
          <p:cNvPr id="13" name="Afbeelding 12">
            <a:extLst>
              <a:ext uri="{FF2B5EF4-FFF2-40B4-BE49-F238E27FC236}">
                <a16:creationId xmlns:a16="http://schemas.microsoft.com/office/drawing/2014/main" id="{F6593B30-2732-4F06-BD60-27E769FC4C48}"/>
              </a:ext>
            </a:extLst>
          </p:cNvPr>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6167672" y="9216234"/>
            <a:ext cx="442314" cy="369332"/>
          </a:xfrm>
          <a:prstGeom prst="rect">
            <a:avLst/>
          </a:prstGeom>
        </p:spPr>
      </p:pic>
      <p:pic>
        <p:nvPicPr>
          <p:cNvPr id="14" name="Afbeelding 13" descr="Afbeelding met persoon, binnen, vloer, groep&#10;&#10;Automatisch gegenereerde beschrijving">
            <a:extLst>
              <a:ext uri="{FF2B5EF4-FFF2-40B4-BE49-F238E27FC236}">
                <a16:creationId xmlns:a16="http://schemas.microsoft.com/office/drawing/2014/main" id="{C8060CDF-2131-46B4-8CB6-42452081748B}"/>
              </a:ext>
            </a:extLst>
          </p:cNvPr>
          <p:cNvPicPr>
            <a:picLocks noChangeAspect="1"/>
          </p:cNvPicPr>
          <p:nvPr/>
        </p:nvPicPr>
        <p:blipFill rotWithShape="1">
          <a:blip r:embed="rId18" cstate="print">
            <a:extLst>
              <a:ext uri="{28A0092B-C50C-407E-A947-70E740481C1C}">
                <a14:useLocalDpi xmlns:a14="http://schemas.microsoft.com/office/drawing/2010/main" val="0"/>
              </a:ext>
            </a:extLst>
          </a:blip>
          <a:srcRect t="9542" b="9171"/>
          <a:stretch/>
        </p:blipFill>
        <p:spPr>
          <a:xfrm>
            <a:off x="61815" y="3063655"/>
            <a:ext cx="2429308" cy="1481061"/>
          </a:xfrm>
          <a:prstGeom prst="rect">
            <a:avLst/>
          </a:prstGeom>
        </p:spPr>
      </p:pic>
      <p:sp>
        <p:nvSpPr>
          <p:cNvPr id="57" name="Rounded Rectangle 14">
            <a:extLst>
              <a:ext uri="{FF2B5EF4-FFF2-40B4-BE49-F238E27FC236}">
                <a16:creationId xmlns:a16="http://schemas.microsoft.com/office/drawing/2014/main" id="{2851D714-A65E-4064-B8F1-ED21B1D90DE3}"/>
              </a:ext>
            </a:extLst>
          </p:cNvPr>
          <p:cNvSpPr/>
          <p:nvPr/>
        </p:nvSpPr>
        <p:spPr>
          <a:xfrm>
            <a:off x="2499897" y="3706013"/>
            <a:ext cx="4270857" cy="546293"/>
          </a:xfrm>
          <a:prstGeom prst="roundRect">
            <a:avLst>
              <a:gd name="adj" fmla="val 2966"/>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500" b="1" dirty="0">
                <a:solidFill>
                  <a:schemeClr val="accent2"/>
                </a:solidFill>
              </a:rPr>
              <a:t>FAIR Therapeutics </a:t>
            </a:r>
            <a:r>
              <a:rPr lang="en-GB" sz="1500" b="1" dirty="0" err="1">
                <a:solidFill>
                  <a:schemeClr val="accent2"/>
                </a:solidFill>
              </a:rPr>
              <a:t>heeft</a:t>
            </a:r>
            <a:r>
              <a:rPr lang="en-GB" sz="1500" b="1" dirty="0">
                <a:solidFill>
                  <a:schemeClr val="accent2"/>
                </a:solidFill>
              </a:rPr>
              <a:t> de </a:t>
            </a:r>
            <a:r>
              <a:rPr lang="en-GB" sz="1500" b="1" dirty="0" err="1">
                <a:solidFill>
                  <a:schemeClr val="accent2"/>
                </a:solidFill>
              </a:rPr>
              <a:t>rol</a:t>
            </a:r>
            <a:r>
              <a:rPr lang="en-GB" sz="1500" b="1" dirty="0">
                <a:solidFill>
                  <a:schemeClr val="accent2"/>
                </a:solidFill>
              </a:rPr>
              <a:t> </a:t>
            </a:r>
            <a:r>
              <a:rPr lang="en-GB" sz="1500" b="1" dirty="0" err="1">
                <a:solidFill>
                  <a:schemeClr val="accent2"/>
                </a:solidFill>
              </a:rPr>
              <a:t>overgenomen</a:t>
            </a:r>
            <a:r>
              <a:rPr lang="en-GB" sz="1500" b="1" dirty="0">
                <a:solidFill>
                  <a:schemeClr val="accent2"/>
                </a:solidFill>
              </a:rPr>
              <a:t> van </a:t>
            </a:r>
            <a:r>
              <a:rPr lang="en-GB" sz="1500" b="1" dirty="0" err="1">
                <a:solidFill>
                  <a:schemeClr val="accent2"/>
                </a:solidFill>
              </a:rPr>
              <a:t>Proteostasis</a:t>
            </a:r>
            <a:r>
              <a:rPr lang="en-GB" sz="1500" b="1" dirty="0">
                <a:solidFill>
                  <a:schemeClr val="accent2"/>
                </a:solidFill>
              </a:rPr>
              <a:t> in de CHOICES trial</a:t>
            </a:r>
            <a:endParaRPr lang="en-US" sz="1500" dirty="0">
              <a:solidFill>
                <a:schemeClr val="accent2"/>
              </a:solidFill>
            </a:endParaRPr>
          </a:p>
        </p:txBody>
      </p:sp>
      <p:sp>
        <p:nvSpPr>
          <p:cNvPr id="58" name="Tekstvak 57">
            <a:extLst>
              <a:ext uri="{FF2B5EF4-FFF2-40B4-BE49-F238E27FC236}">
                <a16:creationId xmlns:a16="http://schemas.microsoft.com/office/drawing/2014/main" id="{F337A8C2-4BC8-453F-B6CC-A0659D52AF72}"/>
              </a:ext>
            </a:extLst>
          </p:cNvPr>
          <p:cNvSpPr txBox="1"/>
          <p:nvPr/>
        </p:nvSpPr>
        <p:spPr>
          <a:xfrm>
            <a:off x="2482673" y="4173504"/>
            <a:ext cx="4313778" cy="415498"/>
          </a:xfrm>
          <a:prstGeom prst="rect">
            <a:avLst/>
          </a:prstGeom>
          <a:noFill/>
        </p:spPr>
        <p:txBody>
          <a:bodyPr wrap="square" rtlCol="0">
            <a:spAutoFit/>
          </a:bodyPr>
          <a:lstStyle/>
          <a:p>
            <a:r>
              <a:rPr lang="nl-NL" sz="1050" dirty="0"/>
              <a:t>Vorig jaar liep de CHOICES-studie gevaar omdat HIT-CF-industriepartner </a:t>
            </a:r>
            <a:r>
              <a:rPr lang="nl-NL" sz="1050" dirty="0" err="1"/>
              <a:t>Proteostasis</a:t>
            </a:r>
            <a:r>
              <a:rPr lang="nl-NL" sz="1050" dirty="0"/>
              <a:t> fuseerde met </a:t>
            </a:r>
            <a:r>
              <a:rPr lang="nl-NL" sz="1050" dirty="0" err="1"/>
              <a:t>Yumanity</a:t>
            </a:r>
            <a:r>
              <a:rPr lang="nl-NL" sz="1050" dirty="0"/>
              <a:t>, dat geen focus heeft op CF. We zijn</a:t>
            </a:r>
            <a:endParaRPr lang="en-GB" sz="1050" b="1" dirty="0"/>
          </a:p>
        </p:txBody>
      </p:sp>
      <p:sp>
        <p:nvSpPr>
          <p:cNvPr id="59" name="Tekstvak 58">
            <a:extLst>
              <a:ext uri="{FF2B5EF4-FFF2-40B4-BE49-F238E27FC236}">
                <a16:creationId xmlns:a16="http://schemas.microsoft.com/office/drawing/2014/main" id="{FC416D13-6340-4A65-9900-3E33E7099033}"/>
              </a:ext>
            </a:extLst>
          </p:cNvPr>
          <p:cNvSpPr txBox="1"/>
          <p:nvPr/>
        </p:nvSpPr>
        <p:spPr>
          <a:xfrm>
            <a:off x="-20232" y="5104935"/>
            <a:ext cx="6861857" cy="900246"/>
          </a:xfrm>
          <a:prstGeom prst="rect">
            <a:avLst/>
          </a:prstGeom>
          <a:noFill/>
        </p:spPr>
        <p:txBody>
          <a:bodyPr wrap="square" rtlCol="0">
            <a:spAutoFit/>
          </a:bodyPr>
          <a:lstStyle>
            <a:defPPr>
              <a:defRPr lang="en-US"/>
            </a:defPPr>
            <a:lvl1pPr algn="just">
              <a:lnSpc>
                <a:spcPts val="1200"/>
              </a:lnSpc>
              <a:spcBef>
                <a:spcPts val="600"/>
              </a:spcBef>
              <a:spcAft>
                <a:spcPts val="600"/>
              </a:spcAft>
              <a:defRPr sz="1050" b="1"/>
            </a:lvl1pPr>
          </a:lstStyle>
          <a:p>
            <a:pPr algn="l">
              <a:lnSpc>
                <a:spcPct val="100000"/>
              </a:lnSpc>
            </a:pPr>
            <a:r>
              <a:rPr lang="nl-NL" b="0" dirty="0"/>
              <a:t>partner in het consortium te accepteren. Ondertussen bereidt FAIR </a:t>
            </a:r>
            <a:r>
              <a:rPr lang="nl-NL" b="0" dirty="0" err="1"/>
              <a:t>Therapeutics</a:t>
            </a:r>
            <a:r>
              <a:rPr lang="nl-NL" b="0" dirty="0"/>
              <a:t> de verzending van de grondstoffen van het medicijn uit de VS voor en om ze te verwerken tot pilformaat. We verwachten dat zodra de noodzakelijke kwaliteit controles met succes zijn voltooid, we goedkeuring zullen krijgen van de regelgevende instanties om de CHOICES trial te starten en de eerste deelnemers te werven in de eerste helft van 2022. FAIR </a:t>
            </a:r>
            <a:r>
              <a:rPr lang="nl-NL" b="0" dirty="0" err="1"/>
              <a:t>Therapeutics</a:t>
            </a:r>
            <a:r>
              <a:rPr lang="nl-NL" b="0" dirty="0"/>
              <a:t> kijkt ernaar uit om nieuwe mogelijkheden toe te voegen om het behandelportfolio voor mensen met CF en andere zeldzame longziekten te verbreden</a:t>
            </a:r>
            <a:endParaRPr lang="en-GB" b="0" dirty="0"/>
          </a:p>
        </p:txBody>
      </p:sp>
      <p:pic>
        <p:nvPicPr>
          <p:cNvPr id="16" name="Afbeelding 15">
            <a:extLst>
              <a:ext uri="{FF2B5EF4-FFF2-40B4-BE49-F238E27FC236}">
                <a16:creationId xmlns:a16="http://schemas.microsoft.com/office/drawing/2014/main" id="{54F0E437-32CF-4B74-BCF1-A9D5378E1E4C}"/>
              </a:ext>
            </a:extLst>
          </p:cNvPr>
          <p:cNvPicPr>
            <a:picLocks noChangeAspect="1"/>
          </p:cNvPicPr>
          <p:nvPr/>
        </p:nvPicPr>
        <p:blipFill rotWithShape="1">
          <a:blip r:embed="rId19" cstate="print">
            <a:clrChange>
              <a:clrFrom>
                <a:srgbClr val="FFFFFF"/>
              </a:clrFrom>
              <a:clrTo>
                <a:srgbClr val="FFFFFF">
                  <a:alpha val="0"/>
                </a:srgbClr>
              </a:clrTo>
            </a:clrChange>
            <a:extLst>
              <a:ext uri="{28A0092B-C50C-407E-A947-70E740481C1C}">
                <a14:useLocalDpi xmlns:a14="http://schemas.microsoft.com/office/drawing/2010/main" val="0"/>
              </a:ext>
            </a:extLst>
          </a:blip>
          <a:srcRect l="17348" t="38456" r="17075" b="39528"/>
          <a:stretch/>
        </p:blipFill>
        <p:spPr>
          <a:xfrm>
            <a:off x="5659604" y="4633260"/>
            <a:ext cx="1161402" cy="389912"/>
          </a:xfrm>
          <a:prstGeom prst="rect">
            <a:avLst/>
          </a:prstGeom>
        </p:spPr>
      </p:pic>
      <p:sp>
        <p:nvSpPr>
          <p:cNvPr id="60" name="Rounded Rectangle 14">
            <a:extLst>
              <a:ext uri="{FF2B5EF4-FFF2-40B4-BE49-F238E27FC236}">
                <a16:creationId xmlns:a16="http://schemas.microsoft.com/office/drawing/2014/main" id="{3CFDD8BD-511D-4DDC-B605-F9A93E06633B}"/>
              </a:ext>
            </a:extLst>
          </p:cNvPr>
          <p:cNvSpPr/>
          <p:nvPr/>
        </p:nvSpPr>
        <p:spPr>
          <a:xfrm>
            <a:off x="-8346" y="5891173"/>
            <a:ext cx="6796186" cy="460412"/>
          </a:xfrm>
          <a:prstGeom prst="roundRect">
            <a:avLst>
              <a:gd name="adj" fmla="val 2966"/>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500" b="1" dirty="0" err="1">
                <a:solidFill>
                  <a:schemeClr val="accent2"/>
                </a:solidFill>
              </a:rPr>
              <a:t>Eloxx</a:t>
            </a:r>
            <a:r>
              <a:rPr lang="en-GB" sz="1500" b="1" dirty="0">
                <a:solidFill>
                  <a:schemeClr val="accent2"/>
                </a:solidFill>
              </a:rPr>
              <a:t> Pharmaceuticals </a:t>
            </a:r>
            <a:r>
              <a:rPr lang="nl-NL" sz="1500" b="1" dirty="0">
                <a:solidFill>
                  <a:schemeClr val="accent2"/>
                </a:solidFill>
              </a:rPr>
              <a:t>blijft zich inzetten voor het werven van HIT-CF-deelnemers</a:t>
            </a:r>
            <a:br>
              <a:rPr lang="nl-NL" sz="1500" b="1" dirty="0">
                <a:solidFill>
                  <a:schemeClr val="accent2"/>
                </a:solidFill>
              </a:rPr>
            </a:br>
            <a:r>
              <a:rPr lang="nl-NL" sz="1500" b="1" dirty="0">
                <a:solidFill>
                  <a:schemeClr val="accent2"/>
                </a:solidFill>
              </a:rPr>
              <a:t>voor hun klinische onderzoeken</a:t>
            </a:r>
            <a:endParaRPr lang="en-US" sz="1500" dirty="0">
              <a:solidFill>
                <a:schemeClr val="accent2"/>
              </a:solidFill>
            </a:endParaRPr>
          </a:p>
        </p:txBody>
      </p:sp>
      <p:sp>
        <p:nvSpPr>
          <p:cNvPr id="62" name="Tekstvak 61">
            <a:extLst>
              <a:ext uri="{FF2B5EF4-FFF2-40B4-BE49-F238E27FC236}">
                <a16:creationId xmlns:a16="http://schemas.microsoft.com/office/drawing/2014/main" id="{E9195A46-F8F1-4593-9E70-906342A45692}"/>
              </a:ext>
            </a:extLst>
          </p:cNvPr>
          <p:cNvSpPr txBox="1"/>
          <p:nvPr/>
        </p:nvSpPr>
        <p:spPr>
          <a:xfrm>
            <a:off x="-8096" y="6249938"/>
            <a:ext cx="6796185" cy="1015663"/>
          </a:xfrm>
          <a:prstGeom prst="rect">
            <a:avLst/>
          </a:prstGeom>
          <a:noFill/>
        </p:spPr>
        <p:txBody>
          <a:bodyPr wrap="square" rtlCol="0">
            <a:spAutoFit/>
          </a:bodyPr>
          <a:lstStyle>
            <a:defPPr>
              <a:defRPr lang="en-US"/>
            </a:defPPr>
            <a:lvl1pPr algn="just">
              <a:lnSpc>
                <a:spcPts val="1200"/>
              </a:lnSpc>
              <a:spcBef>
                <a:spcPts val="600"/>
              </a:spcBef>
              <a:spcAft>
                <a:spcPts val="600"/>
              </a:spcAft>
              <a:defRPr sz="1050"/>
            </a:lvl1pPr>
          </a:lstStyle>
          <a:p>
            <a:pPr algn="l"/>
            <a:r>
              <a:rPr lang="nl-NL" dirty="0" err="1"/>
              <a:t>Eloxx</a:t>
            </a:r>
            <a:r>
              <a:rPr lang="nl-NL" dirty="0"/>
              <a:t> is ook gefuseerd met een ander bedrijf (</a:t>
            </a:r>
            <a:r>
              <a:rPr lang="nl-NL" dirty="0" err="1"/>
              <a:t>Zikani</a:t>
            </a:r>
            <a:r>
              <a:rPr lang="nl-NL" dirty="0"/>
              <a:t>). Het nieuwe management van </a:t>
            </a:r>
            <a:r>
              <a:rPr lang="nl-NL" dirty="0" err="1"/>
              <a:t>Eloxx</a:t>
            </a:r>
            <a:r>
              <a:rPr lang="nl-NL" dirty="0"/>
              <a:t> </a:t>
            </a:r>
            <a:r>
              <a:rPr lang="nl-NL" dirty="0" err="1"/>
              <a:t>Pharmaceuticals</a:t>
            </a:r>
            <a:r>
              <a:rPr lang="nl-NL" dirty="0"/>
              <a:t> heeft besloten de marketing van hun medicijn ELX-002 te versnellen via een procedure genaamd '</a:t>
            </a:r>
            <a:r>
              <a:rPr lang="nl-NL" dirty="0" err="1"/>
              <a:t>Fast</a:t>
            </a:r>
            <a:r>
              <a:rPr lang="nl-NL" dirty="0"/>
              <a:t> Track </a:t>
            </a:r>
            <a:r>
              <a:rPr lang="nl-NL" dirty="0" err="1"/>
              <a:t>Designation</a:t>
            </a:r>
            <a:r>
              <a:rPr lang="nl-NL" dirty="0"/>
              <a:t>'. </a:t>
            </a:r>
            <a:r>
              <a:rPr lang="nl-NL" dirty="0" err="1"/>
              <a:t>Eloxx</a:t>
            </a:r>
            <a:r>
              <a:rPr lang="nl-NL" dirty="0"/>
              <a:t> zal hun klinische strategie daarop aanpassen en zal mensen met CF zowel uit de HIT-CF-studie als uit de VS rekruteren. </a:t>
            </a:r>
            <a:r>
              <a:rPr lang="nl-NL" dirty="0" err="1"/>
              <a:t>Eloxx</a:t>
            </a:r>
            <a:r>
              <a:rPr lang="nl-NL" dirty="0"/>
              <a:t> moet eerst een aantal onderzoeken afronden bij patiënten met G542X-mutaties, die aanzienlijk werden vertraagd door de COVID-19-pandemie. Daarom zullen HIT-CF-deelnemers ongeveer een jaar later dan verwacht voor het onderzoek worden uitgenodigd.</a:t>
            </a:r>
            <a:endParaRPr lang="en-GB" dirty="0"/>
          </a:p>
        </p:txBody>
      </p:sp>
      <p:pic>
        <p:nvPicPr>
          <p:cNvPr id="24" name="Afbeelding 23">
            <a:extLst>
              <a:ext uri="{FF2B5EF4-FFF2-40B4-BE49-F238E27FC236}">
                <a16:creationId xmlns:a16="http://schemas.microsoft.com/office/drawing/2014/main" id="{2A5ED77F-12D0-4D2C-91FF-75E21400D066}"/>
              </a:ext>
            </a:extLst>
          </p:cNvPr>
          <p:cNvPicPr>
            <a:picLocks noChangeAspect="1"/>
          </p:cNvPicPr>
          <p:nvPr/>
        </p:nvPicPr>
        <p:blipFill rotWithShape="1">
          <a:blip r:embed="rId20">
            <a:extLst>
              <a:ext uri="{28A0092B-C50C-407E-A947-70E740481C1C}">
                <a14:useLocalDpi xmlns:a14="http://schemas.microsoft.com/office/drawing/2010/main" val="0"/>
              </a:ext>
            </a:extLst>
          </a:blip>
          <a:srcRect l="8195" t="32656" r="9468" b="39106"/>
          <a:stretch/>
        </p:blipFill>
        <p:spPr>
          <a:xfrm>
            <a:off x="22244" y="7705449"/>
            <a:ext cx="1126432" cy="324824"/>
          </a:xfrm>
          <a:prstGeom prst="rect">
            <a:avLst/>
          </a:prstGeom>
        </p:spPr>
      </p:pic>
      <p:sp>
        <p:nvSpPr>
          <p:cNvPr id="65" name="Rounded Rectangle 14">
            <a:extLst>
              <a:ext uri="{FF2B5EF4-FFF2-40B4-BE49-F238E27FC236}">
                <a16:creationId xmlns:a16="http://schemas.microsoft.com/office/drawing/2014/main" id="{BCFD0061-2A77-4DB5-A1EF-0CF9716EAB20}"/>
              </a:ext>
            </a:extLst>
          </p:cNvPr>
          <p:cNvSpPr/>
          <p:nvPr/>
        </p:nvSpPr>
        <p:spPr>
          <a:xfrm>
            <a:off x="-21356" y="7179537"/>
            <a:ext cx="6777677" cy="377843"/>
          </a:xfrm>
          <a:prstGeom prst="roundRect">
            <a:avLst>
              <a:gd name="adj" fmla="val 2966"/>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500" b="1" dirty="0">
                <a:solidFill>
                  <a:schemeClr val="accent2"/>
                </a:solidFill>
              </a:rPr>
              <a:t>Het consortium werkt actief aan oplossingen voor HIT-CF-deelnemers die niet reageren op een van de tot nu toe geteste medicijnen</a:t>
            </a:r>
            <a:endParaRPr lang="en-US" sz="1500" dirty="0">
              <a:solidFill>
                <a:schemeClr val="accent2"/>
              </a:solidFill>
            </a:endParaRPr>
          </a:p>
        </p:txBody>
      </p:sp>
      <p:sp>
        <p:nvSpPr>
          <p:cNvPr id="66" name="Tekstvak 65">
            <a:extLst>
              <a:ext uri="{FF2B5EF4-FFF2-40B4-BE49-F238E27FC236}">
                <a16:creationId xmlns:a16="http://schemas.microsoft.com/office/drawing/2014/main" id="{BA0F7212-8D4F-414B-A00F-08D3546C1E63}"/>
              </a:ext>
            </a:extLst>
          </p:cNvPr>
          <p:cNvSpPr txBox="1"/>
          <p:nvPr/>
        </p:nvSpPr>
        <p:spPr>
          <a:xfrm>
            <a:off x="1033357" y="7479784"/>
            <a:ext cx="5737397" cy="738664"/>
          </a:xfrm>
          <a:prstGeom prst="rect">
            <a:avLst/>
          </a:prstGeom>
          <a:noFill/>
        </p:spPr>
        <p:txBody>
          <a:bodyPr wrap="square" rtlCol="0">
            <a:spAutoFit/>
          </a:bodyPr>
          <a:lstStyle>
            <a:defPPr>
              <a:defRPr lang="en-US"/>
            </a:defPPr>
            <a:lvl1pPr algn="just">
              <a:lnSpc>
                <a:spcPts val="1200"/>
              </a:lnSpc>
              <a:spcBef>
                <a:spcPts val="600"/>
              </a:spcBef>
              <a:spcAft>
                <a:spcPts val="600"/>
              </a:spcAft>
              <a:defRPr sz="1050"/>
            </a:lvl1pPr>
          </a:lstStyle>
          <a:p>
            <a:pPr algn="l">
              <a:lnSpc>
                <a:spcPct val="100000"/>
              </a:lnSpc>
            </a:pPr>
            <a:r>
              <a:rPr lang="nl-NL" dirty="0"/>
              <a:t>De </a:t>
            </a:r>
            <a:r>
              <a:rPr lang="nl-NL" dirty="0" err="1"/>
              <a:t>organoïden</a:t>
            </a:r>
            <a:r>
              <a:rPr lang="nl-NL" dirty="0"/>
              <a:t> van meer dan de helft van alle HIT-CF-deelnemers reageren op geen van de geteste medicijnen (CFTR-modulatoren en </a:t>
            </a:r>
            <a:r>
              <a:rPr lang="nl-NL" dirty="0" err="1"/>
              <a:t>stopcodon</a:t>
            </a:r>
            <a:r>
              <a:rPr lang="nl-NL" dirty="0"/>
              <a:t>-</a:t>
            </a:r>
            <a:r>
              <a:rPr lang="nl-NL" dirty="0" err="1"/>
              <a:t>read</a:t>
            </a:r>
            <a:r>
              <a:rPr lang="nl-NL" dirty="0"/>
              <a:t>-</a:t>
            </a:r>
            <a:r>
              <a:rPr lang="nl-NL" dirty="0" err="1"/>
              <a:t>through</a:t>
            </a:r>
            <a:r>
              <a:rPr lang="nl-NL" dirty="0"/>
              <a:t>-medicijnen). Het HIT-CF-consortium werkt er hard aan om deze "non-</a:t>
            </a:r>
            <a:r>
              <a:rPr lang="nl-NL" dirty="0" err="1"/>
              <a:t>responders</a:t>
            </a:r>
            <a:r>
              <a:rPr lang="nl-NL" dirty="0"/>
              <a:t>" een gunstige positie te geven om deel te nemen aan geneesmiddelenonderzoek dat hun longfunctie en kwaliteit van leven kan verbeteren.</a:t>
            </a:r>
            <a:endParaRPr lang="en-GB" dirty="0"/>
          </a:p>
        </p:txBody>
      </p:sp>
      <p:sp>
        <p:nvSpPr>
          <p:cNvPr id="25" name="Tekstvak 24">
            <a:extLst>
              <a:ext uri="{FF2B5EF4-FFF2-40B4-BE49-F238E27FC236}">
                <a16:creationId xmlns:a16="http://schemas.microsoft.com/office/drawing/2014/main" id="{4B41E026-DB14-4983-96F0-D1DA157873FA}"/>
              </a:ext>
            </a:extLst>
          </p:cNvPr>
          <p:cNvSpPr txBox="1"/>
          <p:nvPr/>
        </p:nvSpPr>
        <p:spPr>
          <a:xfrm>
            <a:off x="28021" y="8088245"/>
            <a:ext cx="6858000" cy="1223412"/>
          </a:xfrm>
          <a:prstGeom prst="rect">
            <a:avLst/>
          </a:prstGeom>
          <a:noFill/>
        </p:spPr>
        <p:txBody>
          <a:bodyPr wrap="square" rtlCol="0">
            <a:spAutoFit/>
          </a:bodyPr>
          <a:lstStyle>
            <a:defPPr>
              <a:defRPr lang="en-US"/>
            </a:defPPr>
            <a:lvl1pPr algn="just">
              <a:lnSpc>
                <a:spcPts val="1200"/>
              </a:lnSpc>
              <a:spcBef>
                <a:spcPts val="600"/>
              </a:spcBef>
              <a:spcAft>
                <a:spcPts val="600"/>
              </a:spcAft>
              <a:defRPr sz="1050"/>
            </a:lvl1pPr>
          </a:lstStyle>
          <a:p>
            <a:pPr algn="l">
              <a:lnSpc>
                <a:spcPct val="100000"/>
              </a:lnSpc>
            </a:pPr>
            <a:r>
              <a:rPr lang="nl-NL" dirty="0"/>
              <a:t>Alternatieve therapieën, zoals anti-inflammatoire therapie, mRNA en gentherapie worden onderzocht. Het HIT-CF-consortium zal maximale inspanningen leveren voor niet-reagerende deelnemers om het eerste voordeel van deze nieuwe soorten therapieën te hebben. In dit verband is het consortium verheugd aan te kondigen dat, in afwachting van een formeel besluit van de Europese Commissie, </a:t>
            </a:r>
            <a:r>
              <a:rPr lang="nl-NL" dirty="0" err="1"/>
              <a:t>Santhera</a:t>
            </a:r>
            <a:r>
              <a:rPr lang="nl-NL" dirty="0"/>
              <a:t> een nieuwe partner zal zijn binnen HIT-CF. </a:t>
            </a:r>
            <a:r>
              <a:rPr lang="nl-NL" dirty="0" err="1"/>
              <a:t>Santhera</a:t>
            </a:r>
            <a:r>
              <a:rPr lang="nl-NL" dirty="0"/>
              <a:t> bereidt een klinische studie voor met </a:t>
            </a:r>
            <a:r>
              <a:rPr lang="nl-NL" dirty="0" err="1"/>
              <a:t>lonodelestat</a:t>
            </a:r>
            <a:r>
              <a:rPr lang="nl-NL" dirty="0"/>
              <a:t>, een krachtige onderdrukker van ontstekingsreacties in de longen. We verwachten dat in de eerste helft van 2022 ongeveer 60-80 mensen die deelnemen aan HIT-CF zullen worden uitgenodigd om deel te nemen aan deze proef. Meer informatie volgt.</a:t>
            </a:r>
            <a:r>
              <a:rPr lang="en-GB" dirty="0"/>
              <a:t> </a:t>
            </a:r>
            <a:endParaRPr lang="nl-BE" dirty="0"/>
          </a:p>
        </p:txBody>
      </p:sp>
      <p:sp>
        <p:nvSpPr>
          <p:cNvPr id="26" name="Tekstvak 25">
            <a:extLst>
              <a:ext uri="{FF2B5EF4-FFF2-40B4-BE49-F238E27FC236}">
                <a16:creationId xmlns:a16="http://schemas.microsoft.com/office/drawing/2014/main" id="{6F2B9DFA-EAF3-49C0-98EA-3CEE5EA2A3DF}"/>
              </a:ext>
            </a:extLst>
          </p:cNvPr>
          <p:cNvSpPr txBox="1"/>
          <p:nvPr/>
        </p:nvSpPr>
        <p:spPr>
          <a:xfrm>
            <a:off x="-21356" y="4484153"/>
            <a:ext cx="5770910" cy="738664"/>
          </a:xfrm>
          <a:prstGeom prst="rect">
            <a:avLst/>
          </a:prstGeom>
          <a:noFill/>
        </p:spPr>
        <p:txBody>
          <a:bodyPr wrap="square" rtlCol="0">
            <a:spAutoFit/>
          </a:bodyPr>
          <a:lstStyle>
            <a:defPPr>
              <a:defRPr lang="en-US"/>
            </a:defPPr>
            <a:lvl1pPr algn="just">
              <a:lnSpc>
                <a:spcPts val="1200"/>
              </a:lnSpc>
              <a:spcBef>
                <a:spcPts val="600"/>
              </a:spcBef>
              <a:spcAft>
                <a:spcPts val="600"/>
              </a:spcAft>
              <a:defRPr sz="1050"/>
            </a:lvl1pPr>
          </a:lstStyle>
          <a:p>
            <a:pPr algn="l">
              <a:lnSpc>
                <a:spcPct val="100000"/>
              </a:lnSpc>
            </a:pPr>
            <a:r>
              <a:rPr lang="nl-NL" dirty="0"/>
              <a:t>ontzettend blij dat de Nederlandse </a:t>
            </a:r>
            <a:r>
              <a:rPr lang="nl-NL" dirty="0" err="1"/>
              <a:t>start-up</a:t>
            </a:r>
            <a:r>
              <a:rPr lang="nl-NL" dirty="0"/>
              <a:t> FAIR </a:t>
            </a:r>
            <a:r>
              <a:rPr lang="nl-NL" dirty="0" err="1"/>
              <a:t>Therapeutics</a:t>
            </a:r>
            <a:r>
              <a:rPr lang="nl-NL" dirty="0"/>
              <a:t> een exclusieve licentie op de CF-geneesmiddelenportfolio van </a:t>
            </a:r>
            <a:r>
              <a:rPr lang="nl-NL" dirty="0" err="1"/>
              <a:t>Yumanity</a:t>
            </a:r>
            <a:r>
              <a:rPr lang="nl-NL" dirty="0"/>
              <a:t> heeft weten te bemachtigen. FAIR </a:t>
            </a:r>
            <a:r>
              <a:rPr lang="nl-NL" dirty="0" err="1"/>
              <a:t>Therapeutics</a:t>
            </a:r>
            <a:r>
              <a:rPr lang="nl-NL" dirty="0"/>
              <a:t> heeft het tot haar missie gemaakt om mensen met zeldzame vormen van CF medicijnen te bieden tegen betaalbare prijzen. Het consortium is momenteel in gesprek met de Europese Commissie om FAIR </a:t>
            </a:r>
            <a:r>
              <a:rPr lang="nl-NL" dirty="0" err="1"/>
              <a:t>Therapeutics</a:t>
            </a:r>
            <a:r>
              <a:rPr lang="nl-NL" dirty="0"/>
              <a:t> als </a:t>
            </a:r>
            <a:endParaRPr lang="nl-BE" dirty="0"/>
          </a:p>
        </p:txBody>
      </p:sp>
      <p:pic>
        <p:nvPicPr>
          <p:cNvPr id="15" name="Picture 14">
            <a:extLst>
              <a:ext uri="{FF2B5EF4-FFF2-40B4-BE49-F238E27FC236}">
                <a16:creationId xmlns:a16="http://schemas.microsoft.com/office/drawing/2014/main" id="{DAF7AA4A-0CFD-4A32-83C0-BE04859AF1B1}"/>
              </a:ext>
            </a:extLst>
          </p:cNvPr>
          <p:cNvPicPr>
            <a:picLocks noChangeAspect="1"/>
          </p:cNvPicPr>
          <p:nvPr/>
        </p:nvPicPr>
        <p:blipFill>
          <a:blip r:embed="rId21" cstate="print">
            <a:extLst>
              <a:ext uri="{28A0092B-C50C-407E-A947-70E740481C1C}">
                <a14:useLocalDpi xmlns:a14="http://schemas.microsoft.com/office/drawing/2010/main" val="0"/>
              </a:ext>
            </a:extLst>
          </a:blip>
          <a:stretch>
            <a:fillRect/>
          </a:stretch>
        </p:blipFill>
        <p:spPr>
          <a:xfrm>
            <a:off x="1235370" y="9393956"/>
            <a:ext cx="866528" cy="80571"/>
          </a:xfrm>
          <a:prstGeom prst="rect">
            <a:avLst/>
          </a:prstGeom>
        </p:spPr>
      </p:pic>
      <p:pic>
        <p:nvPicPr>
          <p:cNvPr id="51" name="Afbeelding 165">
            <a:extLst>
              <a:ext uri="{FF2B5EF4-FFF2-40B4-BE49-F238E27FC236}">
                <a16:creationId xmlns:a16="http://schemas.microsoft.com/office/drawing/2014/main" id="{62B98A58-37A2-4DC8-BF4C-5295E0598D3A}"/>
              </a:ext>
            </a:extLst>
          </p:cNvPr>
          <p:cNvPicPr>
            <a:picLocks noChangeAspect="1"/>
          </p:cNvPicPr>
          <p:nvPr/>
        </p:nvPicPr>
        <p:blipFill>
          <a:blip r:embed="rId14"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4856552" y="2521563"/>
            <a:ext cx="714279" cy="361839"/>
          </a:xfrm>
          <a:prstGeom prst="rect">
            <a:avLst/>
          </a:prstGeom>
        </p:spPr>
      </p:pic>
      <p:sp>
        <p:nvSpPr>
          <p:cNvPr id="18" name="TextBox 17">
            <a:extLst>
              <a:ext uri="{FF2B5EF4-FFF2-40B4-BE49-F238E27FC236}">
                <a16:creationId xmlns:a16="http://schemas.microsoft.com/office/drawing/2014/main" id="{DB0883D9-7F63-46E2-8066-844D668B084F}"/>
              </a:ext>
            </a:extLst>
          </p:cNvPr>
          <p:cNvSpPr txBox="1"/>
          <p:nvPr/>
        </p:nvSpPr>
        <p:spPr>
          <a:xfrm>
            <a:off x="6220603" y="2165203"/>
            <a:ext cx="550151" cy="307777"/>
          </a:xfrm>
          <a:prstGeom prst="rect">
            <a:avLst/>
          </a:prstGeom>
          <a:noFill/>
        </p:spPr>
        <p:txBody>
          <a:bodyPr wrap="none" rtlCol="0">
            <a:spAutoFit/>
          </a:bodyPr>
          <a:lstStyle/>
          <a:p>
            <a:r>
              <a:rPr lang="en-GB" sz="1400" b="1" dirty="0">
                <a:solidFill>
                  <a:schemeClr val="accent6"/>
                </a:solidFill>
              </a:rPr>
              <a:t>2022</a:t>
            </a:r>
          </a:p>
        </p:txBody>
      </p:sp>
    </p:spTree>
    <p:extLst>
      <p:ext uri="{BB962C8B-B14F-4D97-AF65-F5344CB8AC3E}">
        <p14:creationId xmlns:p14="http://schemas.microsoft.com/office/powerpoint/2010/main" val="179040748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C64462A6F2766428A83CED44477B780" ma:contentTypeVersion="13" ma:contentTypeDescription="Een nieuw document maken." ma:contentTypeScope="" ma:versionID="a6e50e478b295305b285774296da376e">
  <xsd:schema xmlns:xsd="http://www.w3.org/2001/XMLSchema" xmlns:xs="http://www.w3.org/2001/XMLSchema" xmlns:p="http://schemas.microsoft.com/office/2006/metadata/properties" xmlns:ns2="30ca9d15-ec26-4483-a5fa-2f5413ebbe36" xmlns:ns3="9139c953-b1ed-4a1b-a7ed-d87dbacc6580" targetNamespace="http://schemas.microsoft.com/office/2006/metadata/properties" ma:root="true" ma:fieldsID="37225d792d1ff7755d1b366e2dbf71e2" ns2:_="" ns3:_="">
    <xsd:import namespace="30ca9d15-ec26-4483-a5fa-2f5413ebbe36"/>
    <xsd:import namespace="9139c953-b1ed-4a1b-a7ed-d87dbacc6580"/>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0ca9d15-ec26-4483-a5fa-2f5413ebbe36" elementFormDefault="qualified">
    <xsd:import namespace="http://schemas.microsoft.com/office/2006/documentManagement/types"/>
    <xsd:import namespace="http://schemas.microsoft.com/office/infopath/2007/PartnerControls"/>
    <xsd:element name="SharedWithUsers" ma:index="8"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139c953-b1ed-4a1b-a7ed-d87dbacc6580"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533D0E1-842F-4899-82AA-5A295A4F4D82}">
  <ds:schemaRefs>
    <ds:schemaRef ds:uri="http://schemas.microsoft.com/sharepoint/v3/contenttype/forms"/>
  </ds:schemaRefs>
</ds:datastoreItem>
</file>

<file path=customXml/itemProps2.xml><?xml version="1.0" encoding="utf-8"?>
<ds:datastoreItem xmlns:ds="http://schemas.openxmlformats.org/officeDocument/2006/customXml" ds:itemID="{5FB65CF5-86F8-499A-839B-6C3DB3312C82}"/>
</file>

<file path=customXml/itemProps3.xml><?xml version="1.0" encoding="utf-8"?>
<ds:datastoreItem xmlns:ds="http://schemas.openxmlformats.org/officeDocument/2006/customXml" ds:itemID="{6FFFF6D6-1FBA-4E21-9F71-A3C7E34EC0B5}">
  <ds:schemaRefs>
    <ds:schemaRef ds:uri="http://purl.org/dc/terms/"/>
    <ds:schemaRef ds:uri="http://purl.org/dc/dcmitype/"/>
    <ds:schemaRef ds:uri="http://schemas.openxmlformats.org/package/2006/metadata/core-properties"/>
    <ds:schemaRef ds:uri="http://purl.org/dc/elements/1.1/"/>
    <ds:schemaRef ds:uri="http://schemas.microsoft.com/office/2006/metadata/properties"/>
    <ds:schemaRef ds:uri="http://schemas.microsoft.com/office/infopath/2007/PartnerControls"/>
    <ds:schemaRef ds:uri="http://schemas.microsoft.com/office/2006/documentManagement/types"/>
    <ds:schemaRef ds:uri="9139c953-b1ed-4a1b-a7ed-d87dbacc6580"/>
    <ds:schemaRef ds:uri="30ca9d15-ec26-4483-a5fa-2f5413ebbe36"/>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353</TotalTime>
  <Words>644</Words>
  <Application>Microsoft Office PowerPoint</Application>
  <PresentationFormat>A4 (210 x 297 mm)</PresentationFormat>
  <Paragraphs>18</Paragraphs>
  <Slides>1</Slides>
  <Notes>1</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vt:i4>
      </vt:variant>
    </vt:vector>
  </HeadingPairs>
  <TitlesOfParts>
    <vt:vector size="5" baseType="lpstr">
      <vt:lpstr>Arial</vt:lpstr>
      <vt:lpstr>Calibri</vt:lpstr>
      <vt:lpstr>Calibri Light</vt:lpstr>
      <vt:lpstr>Office Theme</vt:lpstr>
      <vt:lpstr>PowerPoint-presentatie</vt:lpstr>
    </vt:vector>
  </TitlesOfParts>
  <Company>Telethon Kids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Peter Van Mourik</dc:creator>
  <cp:lastModifiedBy>Vincent Gulmans</cp:lastModifiedBy>
  <cp:revision>268</cp:revision>
  <cp:lastPrinted>2021-11-23T17:34:17Z</cp:lastPrinted>
  <dcterms:created xsi:type="dcterms:W3CDTF">2018-08-29T02:03:27Z</dcterms:created>
  <dcterms:modified xsi:type="dcterms:W3CDTF">2021-12-08T13:22:34Z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0x0101006C64462A6F2766428A83CED44477B780</vt:lpwstr>
  </property>
</Properties>
</file>